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0440988" cy="6858000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8859" autoAdjust="0"/>
  </p:normalViewPr>
  <p:slideViewPr>
    <p:cSldViewPr>
      <p:cViewPr varScale="1">
        <p:scale>
          <a:sx n="91" d="100"/>
          <a:sy n="91" d="100"/>
        </p:scale>
        <p:origin x="516" y="90"/>
      </p:cViewPr>
      <p:guideLst>
        <p:guide orient="horz" pos="2160"/>
        <p:guide pos="32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82640" y="2130426"/>
            <a:ext cx="8875712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566865" y="3886200"/>
            <a:ext cx="7307262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5E798-1C22-4AAE-9108-323AF9A5718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A0108-2E1F-409B-A418-7D862B516CD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7570788" y="274639"/>
            <a:ext cx="2349499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20701" y="274639"/>
            <a:ext cx="6897688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BE43B-4CDF-4999-BE44-6597077DAE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20701" y="274638"/>
            <a:ext cx="9399589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SmartArt Yer Tutucusu"/>
          <p:cNvSpPr>
            <a:spLocks noGrp="1"/>
          </p:cNvSpPr>
          <p:nvPr>
            <p:ph type="dgm" idx="1"/>
          </p:nvPr>
        </p:nvSpPr>
        <p:spPr>
          <a:xfrm>
            <a:off x="520701" y="1600201"/>
            <a:ext cx="9399589" cy="4525963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E51F3-3B49-46C6-BDD1-5EF34645169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1CCE7-2ED9-4C75-ADC4-53D501073C3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25500" y="4406900"/>
            <a:ext cx="887412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825500" y="2906714"/>
            <a:ext cx="8874124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E5416-9544-446F-BC5C-839A65BE570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520700" y="1600201"/>
            <a:ext cx="4622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95900" y="1600201"/>
            <a:ext cx="46243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75AE3-D5E4-4A7C-AD00-0255B20A92F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22289" y="274638"/>
            <a:ext cx="939641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22289" y="1535113"/>
            <a:ext cx="46132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2289" y="2174875"/>
            <a:ext cx="46132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5303838" y="1535113"/>
            <a:ext cx="46148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5303838" y="2174875"/>
            <a:ext cx="46148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CD318-8D07-4644-B20D-30A1F96507B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16A20-3770-4F71-8593-1EE184AB328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DCEB9-D5D2-449A-878F-CE0A11FEBA2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22288" y="273050"/>
            <a:ext cx="34353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081464" y="273051"/>
            <a:ext cx="58372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22288" y="1435101"/>
            <a:ext cx="34353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73C25-AC22-4D2A-B061-2AE792AA428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046290" y="4800600"/>
            <a:ext cx="626427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046290" y="612776"/>
            <a:ext cx="626427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046290" y="5367338"/>
            <a:ext cx="626427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ADF36-8DA7-48DA-8BD7-2EF0F5D4847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20700" y="274638"/>
            <a:ext cx="93995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0700" y="1600200"/>
            <a:ext cx="939958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0700" y="6245225"/>
            <a:ext cx="24368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67113" y="6245225"/>
            <a:ext cx="33067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83475" y="6245225"/>
            <a:ext cx="24368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AEDB23C-135E-4FF5-999E-4A871A1603C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520700" y="274638"/>
            <a:ext cx="9380314" cy="562074"/>
          </a:xfrm>
          <a:noFill/>
          <a:ln w="28575"/>
        </p:spPr>
        <p:txBody>
          <a:bodyPr/>
          <a:lstStyle/>
          <a:p>
            <a:pPr eaLnBrk="1" hangingPunct="1">
              <a:defRPr/>
            </a:pPr>
            <a:r>
              <a:rPr lang="tr-TR" dirty="0" smtClean="0"/>
              <a:t>                                                      </a:t>
            </a:r>
            <a:r>
              <a:rPr lang="tr-TR" b="1" dirty="0" smtClean="0">
                <a:latin typeface="Times New Roman" pitchFamily="18" charset="0"/>
              </a:rPr>
              <a:t/>
            </a:r>
            <a:br>
              <a:rPr lang="tr-TR" b="1" dirty="0" smtClean="0">
                <a:latin typeface="Times New Roman" pitchFamily="18" charset="0"/>
              </a:rPr>
            </a:br>
            <a:r>
              <a:rPr lang="tr-TR" sz="1200" b="1" dirty="0" smtClean="0">
                <a:latin typeface="Times New Roman" pitchFamily="18" charset="0"/>
              </a:rPr>
              <a:t>KIŞ SPORLARI VE SPOR BİLİMLERİ ENSTİTÜSÜ MÜDÜRLÜĞÜ ORGANİZASYON ŞEMASI</a:t>
            </a:r>
            <a:r>
              <a:rPr lang="tr-TR" sz="1200" dirty="0" smtClean="0"/>
              <a:t>   </a:t>
            </a:r>
            <a:r>
              <a:rPr lang="tr-TR" sz="1100" dirty="0" smtClean="0"/>
              <a:t>     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sz="1600" b="1" dirty="0" smtClean="0">
              <a:latin typeface="Times New Roman" pitchFamily="18" charset="0"/>
            </a:endParaRPr>
          </a:p>
        </p:txBody>
      </p:sp>
      <p:sp>
        <p:nvSpPr>
          <p:cNvPr id="42" name="41 Yuvarlatılmış Dikdörtgen"/>
          <p:cNvSpPr/>
          <p:nvPr/>
        </p:nvSpPr>
        <p:spPr>
          <a:xfrm>
            <a:off x="3780334" y="1052736"/>
            <a:ext cx="3024336" cy="216024"/>
          </a:xfrm>
          <a:prstGeom prst="roundRect">
            <a:avLst/>
          </a:prstGeom>
          <a:solidFill>
            <a:srgbClr val="00B05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ENSTİTÜ MÜDÜRÜ</a:t>
            </a:r>
            <a:endParaRPr lang="tr-TR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47 Yuvarlatılmış Dikdörtgen"/>
          <p:cNvSpPr/>
          <p:nvPr/>
        </p:nvSpPr>
        <p:spPr>
          <a:xfrm>
            <a:off x="2124150" y="1556792"/>
            <a:ext cx="1728192" cy="216024"/>
          </a:xfrm>
          <a:prstGeom prst="roundRect">
            <a:avLst/>
          </a:prstGeom>
          <a:solidFill>
            <a:srgbClr val="00B05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MÜDÜR YARDIMCISI</a:t>
            </a:r>
            <a:endParaRPr lang="tr-TR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49 Yuvarlatılmış Dikdörtgen"/>
          <p:cNvSpPr/>
          <p:nvPr/>
        </p:nvSpPr>
        <p:spPr>
          <a:xfrm>
            <a:off x="6732662" y="1556792"/>
            <a:ext cx="1728192" cy="216024"/>
          </a:xfrm>
          <a:prstGeom prst="roundRect">
            <a:avLst/>
          </a:prstGeom>
          <a:solidFill>
            <a:srgbClr val="00B05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MÜDÜR YARDIMCISI</a:t>
            </a:r>
            <a:endParaRPr lang="tr-TR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50 Yuvarlatılmış Dikdörtgen"/>
          <p:cNvSpPr/>
          <p:nvPr/>
        </p:nvSpPr>
        <p:spPr>
          <a:xfrm>
            <a:off x="1260054" y="2060847"/>
            <a:ext cx="1944216" cy="216025"/>
          </a:xfrm>
          <a:prstGeom prst="roundRect">
            <a:avLst/>
          </a:prstGeom>
          <a:solidFill>
            <a:srgbClr val="00B05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ENSTİTÜ YÖNETİM KURULU</a:t>
            </a:r>
            <a:endParaRPr lang="tr-TR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51 Yuvarlatılmış Dikdörtgen"/>
          <p:cNvSpPr/>
          <p:nvPr/>
        </p:nvSpPr>
        <p:spPr>
          <a:xfrm>
            <a:off x="3564310" y="2060847"/>
            <a:ext cx="1944216" cy="216024"/>
          </a:xfrm>
          <a:prstGeom prst="roundRect">
            <a:avLst/>
          </a:prstGeom>
          <a:solidFill>
            <a:srgbClr val="00B05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ENSTİTÜ KURULU</a:t>
            </a:r>
            <a:endParaRPr lang="tr-TR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52 Yuvarlatılmış Dikdörtgen"/>
          <p:cNvSpPr/>
          <p:nvPr/>
        </p:nvSpPr>
        <p:spPr>
          <a:xfrm>
            <a:off x="5868566" y="2060847"/>
            <a:ext cx="1944216" cy="216025"/>
          </a:xfrm>
          <a:prstGeom prst="roundRect">
            <a:avLst/>
          </a:prstGeom>
          <a:solidFill>
            <a:srgbClr val="00B05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AKADEMİK BİRİMLER</a:t>
            </a:r>
            <a:endParaRPr lang="tr-TR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56 Yuvarlatılmış Dikdörtgen"/>
          <p:cNvSpPr/>
          <p:nvPr/>
        </p:nvSpPr>
        <p:spPr>
          <a:xfrm>
            <a:off x="8316838" y="2060848"/>
            <a:ext cx="1944216" cy="216024"/>
          </a:xfrm>
          <a:prstGeom prst="roundRect">
            <a:avLst/>
          </a:prstGeom>
          <a:solidFill>
            <a:srgbClr val="00B05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ENSTİTÜ SEKRETERİ</a:t>
            </a:r>
            <a:endParaRPr lang="tr-TR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12 Yuvarlatılmış Dikdörtgen"/>
          <p:cNvSpPr/>
          <p:nvPr/>
        </p:nvSpPr>
        <p:spPr>
          <a:xfrm>
            <a:off x="5076478" y="2996952"/>
            <a:ext cx="2448272" cy="216024"/>
          </a:xfrm>
          <a:prstGeom prst="roundRect">
            <a:avLst/>
          </a:prstGeom>
          <a:solidFill>
            <a:srgbClr val="00B05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BEDEN EĞİTİMİ VE SPOR ABD</a:t>
            </a:r>
            <a:endParaRPr lang="tr-TR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14 Yuvarlatılmış Dikdörtgen"/>
          <p:cNvSpPr/>
          <p:nvPr/>
        </p:nvSpPr>
        <p:spPr>
          <a:xfrm>
            <a:off x="5076478" y="3861048"/>
            <a:ext cx="2448272" cy="216024"/>
          </a:xfrm>
          <a:prstGeom prst="roundRect">
            <a:avLst/>
          </a:prstGeom>
          <a:solidFill>
            <a:srgbClr val="00B05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SPOR SAĞLIK ABD</a:t>
            </a:r>
            <a:endParaRPr lang="tr-TR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15 Yuvarlatılmış Dikdörtgen"/>
          <p:cNvSpPr/>
          <p:nvPr/>
        </p:nvSpPr>
        <p:spPr>
          <a:xfrm>
            <a:off x="5076478" y="4293096"/>
            <a:ext cx="2448272" cy="216024"/>
          </a:xfrm>
          <a:prstGeom prst="roundRect">
            <a:avLst/>
          </a:prstGeom>
          <a:solidFill>
            <a:srgbClr val="00B05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BEDEN EĞİTİMİ VE SPOR ÖĞRT. ABD</a:t>
            </a:r>
            <a:endParaRPr lang="tr-TR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21 Yuvarlatılmış Dikdörtgen"/>
          <p:cNvSpPr/>
          <p:nvPr/>
        </p:nvSpPr>
        <p:spPr>
          <a:xfrm>
            <a:off x="8316838" y="2564904"/>
            <a:ext cx="1800200" cy="216024"/>
          </a:xfrm>
          <a:prstGeom prst="roundRect">
            <a:avLst/>
          </a:prstGeom>
          <a:solidFill>
            <a:srgbClr val="00B05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ÖĞRENCİ İŞLERİ</a:t>
            </a:r>
            <a:endParaRPr lang="tr-TR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22 Yuvarlatılmış Dikdörtgen"/>
          <p:cNvSpPr/>
          <p:nvPr/>
        </p:nvSpPr>
        <p:spPr>
          <a:xfrm>
            <a:off x="8316838" y="2996952"/>
            <a:ext cx="1800200" cy="216024"/>
          </a:xfrm>
          <a:prstGeom prst="roundRect">
            <a:avLst/>
          </a:prstGeom>
          <a:solidFill>
            <a:srgbClr val="00B05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İDARİ VE MALİ İŞLER</a:t>
            </a:r>
            <a:endParaRPr lang="tr-TR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23 Yuvarlatılmış Dikdörtgen"/>
          <p:cNvSpPr/>
          <p:nvPr/>
        </p:nvSpPr>
        <p:spPr>
          <a:xfrm>
            <a:off x="8316838" y="3429000"/>
            <a:ext cx="1800200" cy="216024"/>
          </a:xfrm>
          <a:prstGeom prst="roundRect">
            <a:avLst/>
          </a:prstGeom>
          <a:solidFill>
            <a:srgbClr val="00B05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PERSONEL VE YAZI İŞLERİ</a:t>
            </a:r>
            <a:endParaRPr lang="tr-TR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24 Yuvarlatılmış Dikdörtgen"/>
          <p:cNvSpPr/>
          <p:nvPr/>
        </p:nvSpPr>
        <p:spPr>
          <a:xfrm>
            <a:off x="8316838" y="3861048"/>
            <a:ext cx="1800200" cy="216024"/>
          </a:xfrm>
          <a:prstGeom prst="roundRect">
            <a:avLst/>
          </a:prstGeom>
          <a:solidFill>
            <a:srgbClr val="00B05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ÖZEL KALEM</a:t>
            </a:r>
            <a:endParaRPr lang="tr-TR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0" name="79 Düz Bağlayıcı"/>
          <p:cNvCxnSpPr/>
          <p:nvPr/>
        </p:nvCxnSpPr>
        <p:spPr>
          <a:xfrm>
            <a:off x="2988246" y="1412776"/>
            <a:ext cx="460851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Düz Bağlayıcı"/>
          <p:cNvCxnSpPr>
            <a:stCxn id="48" idx="0"/>
          </p:cNvCxnSpPr>
          <p:nvPr/>
        </p:nvCxnSpPr>
        <p:spPr>
          <a:xfrm flipV="1">
            <a:off x="2988246" y="1412776"/>
            <a:ext cx="0" cy="14401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Düz Bağlayıcı"/>
          <p:cNvCxnSpPr/>
          <p:nvPr/>
        </p:nvCxnSpPr>
        <p:spPr>
          <a:xfrm flipV="1">
            <a:off x="7596758" y="1412776"/>
            <a:ext cx="0" cy="14401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85 Düz Bağlayıcı"/>
          <p:cNvCxnSpPr>
            <a:endCxn id="42" idx="2"/>
          </p:cNvCxnSpPr>
          <p:nvPr/>
        </p:nvCxnSpPr>
        <p:spPr>
          <a:xfrm flipV="1">
            <a:off x="5292502" y="1268760"/>
            <a:ext cx="0" cy="14401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99 Şekil"/>
          <p:cNvCxnSpPr>
            <a:stCxn id="53" idx="2"/>
          </p:cNvCxnSpPr>
          <p:nvPr/>
        </p:nvCxnSpPr>
        <p:spPr>
          <a:xfrm rot="16200000" flipH="1">
            <a:off x="7218716" y="1898830"/>
            <a:ext cx="144016" cy="900100"/>
          </a:xfrm>
          <a:prstGeom prst="bentConnector2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108 Düz Bağlayıcı"/>
          <p:cNvCxnSpPr/>
          <p:nvPr/>
        </p:nvCxnSpPr>
        <p:spPr>
          <a:xfrm flipV="1">
            <a:off x="5292502" y="1412776"/>
            <a:ext cx="224" cy="46805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Şekil"/>
          <p:cNvCxnSpPr>
            <a:endCxn id="57" idx="0"/>
          </p:cNvCxnSpPr>
          <p:nvPr/>
        </p:nvCxnSpPr>
        <p:spPr>
          <a:xfrm>
            <a:off x="7524750" y="1412776"/>
            <a:ext cx="1764196" cy="648072"/>
          </a:xfrm>
          <a:prstGeom prst="bentConnector2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Düz Bağlayıcı"/>
          <p:cNvCxnSpPr/>
          <p:nvPr/>
        </p:nvCxnSpPr>
        <p:spPr>
          <a:xfrm flipH="1">
            <a:off x="2232162" y="1880828"/>
            <a:ext cx="306056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Düz Bağlayıcı"/>
          <p:cNvCxnSpPr/>
          <p:nvPr/>
        </p:nvCxnSpPr>
        <p:spPr>
          <a:xfrm>
            <a:off x="7740774" y="2420888"/>
            <a:ext cx="0" cy="194421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110 Şekil"/>
          <p:cNvCxnSpPr>
            <a:stCxn id="57" idx="2"/>
          </p:cNvCxnSpPr>
          <p:nvPr/>
        </p:nvCxnSpPr>
        <p:spPr>
          <a:xfrm rot="5400000">
            <a:off x="8586868" y="1718810"/>
            <a:ext cx="144016" cy="1260140"/>
          </a:xfrm>
          <a:prstGeom prst="bentConnector2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112 Düz Bağlayıcı"/>
          <p:cNvCxnSpPr/>
          <p:nvPr/>
        </p:nvCxnSpPr>
        <p:spPr>
          <a:xfrm>
            <a:off x="8028806" y="2420888"/>
            <a:ext cx="0" cy="158417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Düz Bağlayıcı"/>
          <p:cNvCxnSpPr/>
          <p:nvPr/>
        </p:nvCxnSpPr>
        <p:spPr>
          <a:xfrm>
            <a:off x="8028806" y="4005064"/>
            <a:ext cx="28803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Düz Bağlayıcı"/>
          <p:cNvCxnSpPr/>
          <p:nvPr/>
        </p:nvCxnSpPr>
        <p:spPr>
          <a:xfrm>
            <a:off x="8028806" y="3573016"/>
            <a:ext cx="28803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129 Düz Bağlayıcı"/>
          <p:cNvCxnSpPr/>
          <p:nvPr/>
        </p:nvCxnSpPr>
        <p:spPr>
          <a:xfrm>
            <a:off x="8028806" y="3140968"/>
            <a:ext cx="28803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130 Düz Bağlayıcı"/>
          <p:cNvCxnSpPr/>
          <p:nvPr/>
        </p:nvCxnSpPr>
        <p:spPr>
          <a:xfrm>
            <a:off x="8028806" y="2708920"/>
            <a:ext cx="28803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139 Düz Bağlayıcı"/>
          <p:cNvCxnSpPr/>
          <p:nvPr/>
        </p:nvCxnSpPr>
        <p:spPr>
          <a:xfrm>
            <a:off x="7524750" y="4365104"/>
            <a:ext cx="216024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140 Düz Bağlayıcı"/>
          <p:cNvCxnSpPr/>
          <p:nvPr/>
        </p:nvCxnSpPr>
        <p:spPr>
          <a:xfrm>
            <a:off x="7524750" y="3933056"/>
            <a:ext cx="216024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141 Düz Bağlayıcı"/>
          <p:cNvCxnSpPr/>
          <p:nvPr/>
        </p:nvCxnSpPr>
        <p:spPr>
          <a:xfrm>
            <a:off x="7524750" y="3068960"/>
            <a:ext cx="216024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142 Düz Bağlayıcı"/>
          <p:cNvCxnSpPr/>
          <p:nvPr/>
        </p:nvCxnSpPr>
        <p:spPr>
          <a:xfrm>
            <a:off x="7524750" y="3501008"/>
            <a:ext cx="216024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108 Düz Bağlayıcı"/>
          <p:cNvCxnSpPr>
            <a:stCxn id="52" idx="0"/>
          </p:cNvCxnSpPr>
          <p:nvPr/>
        </p:nvCxnSpPr>
        <p:spPr>
          <a:xfrm flipV="1">
            <a:off x="4536418" y="1880828"/>
            <a:ext cx="0" cy="18001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108 Düz Bağlayıcı"/>
          <p:cNvCxnSpPr/>
          <p:nvPr/>
        </p:nvCxnSpPr>
        <p:spPr>
          <a:xfrm flipV="1">
            <a:off x="2232162" y="1880828"/>
            <a:ext cx="0" cy="21602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151 Düz Bağlayıcı"/>
          <p:cNvCxnSpPr/>
          <p:nvPr/>
        </p:nvCxnSpPr>
        <p:spPr>
          <a:xfrm flipH="1">
            <a:off x="5292503" y="1867018"/>
            <a:ext cx="1530282" cy="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108 Düz Bağlayıcı"/>
          <p:cNvCxnSpPr/>
          <p:nvPr/>
        </p:nvCxnSpPr>
        <p:spPr>
          <a:xfrm flipV="1">
            <a:off x="6822785" y="1867019"/>
            <a:ext cx="0" cy="18001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13 Yuvarlatılmış Dikdörtgen"/>
          <p:cNvSpPr/>
          <p:nvPr/>
        </p:nvSpPr>
        <p:spPr>
          <a:xfrm>
            <a:off x="5076478" y="3429000"/>
            <a:ext cx="2448272" cy="216024"/>
          </a:xfrm>
          <a:prstGeom prst="roundRect">
            <a:avLst/>
          </a:prstGeom>
          <a:solidFill>
            <a:srgbClr val="00B05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SPOR YÖNETİMİ ABD</a:t>
            </a:r>
            <a:endParaRPr lang="tr-TR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46</Words>
  <Application>Microsoft Office PowerPoint</Application>
  <PresentationFormat>Özel</PresentationFormat>
  <Paragraphs>16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Varsayılan Tasarım</vt:lpstr>
      <vt:lpstr>                                                       KIŞ SPORLARI VE SPOR BİLİMLERİ ENSTİTÜSÜ MÜDÜRLÜĞÜ ORGANİZASYON ŞEMASI          </vt:lpstr>
    </vt:vector>
  </TitlesOfParts>
  <Company>ibm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ibm</dc:creator>
  <cp:lastModifiedBy>mahmut karakoyun</cp:lastModifiedBy>
  <cp:revision>81</cp:revision>
  <dcterms:created xsi:type="dcterms:W3CDTF">2009-05-05T11:28:56Z</dcterms:created>
  <dcterms:modified xsi:type="dcterms:W3CDTF">2020-06-03T07:44:36Z</dcterms:modified>
</cp:coreProperties>
</file>