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sldIdLst>
    <p:sldId id="256" r:id="rId2"/>
    <p:sldId id="268" r:id="rId3"/>
    <p:sldId id="271" r:id="rId4"/>
    <p:sldId id="272" r:id="rId5"/>
    <p:sldId id="273" r:id="rId6"/>
    <p:sldId id="274" r:id="rId7"/>
    <p:sldId id="275" r:id="rId8"/>
    <p:sldId id="257" r:id="rId9"/>
    <p:sldId id="258" r:id="rId10"/>
    <p:sldId id="267" r:id="rId11"/>
    <p:sldId id="259" r:id="rId12"/>
    <p:sldId id="260" r:id="rId13"/>
    <p:sldId id="261" r:id="rId14"/>
    <p:sldId id="262" r:id="rId15"/>
    <p:sldId id="263" r:id="rId16"/>
    <p:sldId id="264" r:id="rId17"/>
    <p:sldId id="265" r:id="rId18"/>
    <p:sldId id="266"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EDE88B-D0C8-4555-A2BE-531CEC59BF3F}" v="31" dt="2026-02-26T19:38:35.9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5" d="100"/>
          <a:sy n="105" d="100"/>
        </p:scale>
        <p:origin x="179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lih avcı" userId="5b4351624882de81" providerId="LiveId" clId="{56C9D57A-500B-4715-93E9-E161539776DA}"/>
    <pc:docChg chg="undo custSel addSld modSld">
      <pc:chgData name="salih avcı" userId="5b4351624882de81" providerId="LiveId" clId="{56C9D57A-500B-4715-93E9-E161539776DA}" dt="2026-02-27T12:52:34.488" v="366" actId="6549"/>
      <pc:docMkLst>
        <pc:docMk/>
      </pc:docMkLst>
      <pc:sldChg chg="modSp mod">
        <pc:chgData name="salih avcı" userId="5b4351624882de81" providerId="LiveId" clId="{56C9D57A-500B-4715-93E9-E161539776DA}" dt="2026-02-26T19:27:14.095" v="36" actId="20577"/>
        <pc:sldMkLst>
          <pc:docMk/>
          <pc:sldMk cId="0" sldId="256"/>
        </pc:sldMkLst>
        <pc:spChg chg="mod">
          <ac:chgData name="salih avcı" userId="5b4351624882de81" providerId="LiveId" clId="{56C9D57A-500B-4715-93E9-E161539776DA}" dt="2026-02-26T19:27:14.095" v="36" actId="20577"/>
          <ac:spMkLst>
            <pc:docMk/>
            <pc:sldMk cId="0" sldId="256"/>
            <ac:spMk id="2" creationId="{00000000-0000-0000-0000-000000000000}"/>
          </ac:spMkLst>
        </pc:spChg>
      </pc:sldChg>
      <pc:sldChg chg="modSp mod">
        <pc:chgData name="salih avcı" userId="5b4351624882de81" providerId="LiveId" clId="{56C9D57A-500B-4715-93E9-E161539776DA}" dt="2026-02-27T12:52:34.488" v="366" actId="6549"/>
        <pc:sldMkLst>
          <pc:docMk/>
          <pc:sldMk cId="0" sldId="258"/>
        </pc:sldMkLst>
        <pc:spChg chg="mod">
          <ac:chgData name="salih avcı" userId="5b4351624882de81" providerId="LiveId" clId="{56C9D57A-500B-4715-93E9-E161539776DA}" dt="2026-02-27T12:52:34.488" v="366" actId="6549"/>
          <ac:spMkLst>
            <pc:docMk/>
            <pc:sldMk cId="0" sldId="258"/>
            <ac:spMk id="2" creationId="{00000000-0000-0000-0000-000000000000}"/>
          </ac:spMkLst>
        </pc:spChg>
      </pc:sldChg>
      <pc:sldChg chg="modSp mod">
        <pc:chgData name="salih avcı" userId="5b4351624882de81" providerId="LiveId" clId="{56C9D57A-500B-4715-93E9-E161539776DA}" dt="2026-02-26T19:23:42.071" v="3" actId="20577"/>
        <pc:sldMkLst>
          <pc:docMk/>
          <pc:sldMk cId="3600599455" sldId="272"/>
        </pc:sldMkLst>
        <pc:spChg chg="mod">
          <ac:chgData name="salih avcı" userId="5b4351624882de81" providerId="LiveId" clId="{56C9D57A-500B-4715-93E9-E161539776DA}" dt="2026-02-26T19:23:42.071" v="3" actId="20577"/>
          <ac:spMkLst>
            <pc:docMk/>
            <pc:sldMk cId="3600599455" sldId="272"/>
            <ac:spMk id="2" creationId="{8B0A3142-F223-47FB-8247-A7D81A0C6D12}"/>
          </ac:spMkLst>
        </pc:spChg>
        <pc:graphicFrameChg chg="mod">
          <ac:chgData name="salih avcı" userId="5b4351624882de81" providerId="LiveId" clId="{56C9D57A-500B-4715-93E9-E161539776DA}" dt="2026-02-26T19:23:31.984" v="0"/>
          <ac:graphicFrameMkLst>
            <pc:docMk/>
            <pc:sldMk cId="3600599455" sldId="272"/>
            <ac:graphicFrameMk id="7" creationId="{1FFDD45B-4534-4941-9029-FA9FFB28741C}"/>
          </ac:graphicFrameMkLst>
        </pc:graphicFrameChg>
      </pc:sldChg>
      <pc:sldChg chg="addSp delSp modSp new mod">
        <pc:chgData name="salih avcı" userId="5b4351624882de81" providerId="LiveId" clId="{56C9D57A-500B-4715-93E9-E161539776DA}" dt="2026-02-26T19:32:28.684" v="120" actId="113"/>
        <pc:sldMkLst>
          <pc:docMk/>
          <pc:sldMk cId="3455005090" sldId="273"/>
        </pc:sldMkLst>
        <pc:spChg chg="mod">
          <ac:chgData name="salih avcı" userId="5b4351624882de81" providerId="LiveId" clId="{56C9D57A-500B-4715-93E9-E161539776DA}" dt="2026-02-26T19:27:45.829" v="68" actId="20577"/>
          <ac:spMkLst>
            <pc:docMk/>
            <pc:sldMk cId="3455005090" sldId="273"/>
            <ac:spMk id="2" creationId="{E6AE63F8-E53F-FF39-A60F-F5E7D98371F9}"/>
          </ac:spMkLst>
        </pc:spChg>
        <pc:spChg chg="add del mod">
          <ac:chgData name="salih avcı" userId="5b4351624882de81" providerId="LiveId" clId="{56C9D57A-500B-4715-93E9-E161539776DA}" dt="2026-02-26T19:31:52.488" v="113" actId="26606"/>
          <ac:spMkLst>
            <pc:docMk/>
            <pc:sldMk cId="3455005090" sldId="273"/>
            <ac:spMk id="3" creationId="{860B6132-4203-CAF0-E684-0E00105ADA42}"/>
          </ac:spMkLst>
        </pc:spChg>
        <pc:spChg chg="add mod">
          <ac:chgData name="salih avcı" userId="5b4351624882de81" providerId="LiveId" clId="{56C9D57A-500B-4715-93E9-E161539776DA}" dt="2026-02-26T19:27:56.796" v="70"/>
          <ac:spMkLst>
            <pc:docMk/>
            <pc:sldMk cId="3455005090" sldId="273"/>
            <ac:spMk id="4" creationId="{49EC14CE-E5A0-10E4-1495-FA1F1A42FB41}"/>
          </ac:spMkLst>
        </pc:spChg>
        <pc:graphicFrameChg chg="add mod modGraphic">
          <ac:chgData name="salih avcı" userId="5b4351624882de81" providerId="LiveId" clId="{56C9D57A-500B-4715-93E9-E161539776DA}" dt="2026-02-26T19:32:28.684" v="120" actId="113"/>
          <ac:graphicFrameMkLst>
            <pc:docMk/>
            <pc:sldMk cId="3455005090" sldId="273"/>
            <ac:graphicFrameMk id="5" creationId="{2773FA73-9BBC-099F-790C-9D34BAD5E71A}"/>
          </ac:graphicFrameMkLst>
        </pc:graphicFrameChg>
      </pc:sldChg>
      <pc:sldChg chg="addSp delSp modSp new mod setBg">
        <pc:chgData name="salih avcı" userId="5b4351624882de81" providerId="LiveId" clId="{56C9D57A-500B-4715-93E9-E161539776DA}" dt="2026-02-26T19:36:01.614" v="176" actId="113"/>
        <pc:sldMkLst>
          <pc:docMk/>
          <pc:sldMk cId="1738635527" sldId="274"/>
        </pc:sldMkLst>
        <pc:spChg chg="mod">
          <ac:chgData name="salih avcı" userId="5b4351624882de81" providerId="LiveId" clId="{56C9D57A-500B-4715-93E9-E161539776DA}" dt="2026-02-26T19:35:39.411" v="168" actId="26606"/>
          <ac:spMkLst>
            <pc:docMk/>
            <pc:sldMk cId="1738635527" sldId="274"/>
            <ac:spMk id="2" creationId="{F20D67CD-3754-10E2-9461-13C5A73E5336}"/>
          </ac:spMkLst>
        </pc:spChg>
        <pc:spChg chg="add del mod">
          <ac:chgData name="salih avcı" userId="5b4351624882de81" providerId="LiveId" clId="{56C9D57A-500B-4715-93E9-E161539776DA}" dt="2026-02-26T19:35:39.411" v="168" actId="26606"/>
          <ac:spMkLst>
            <pc:docMk/>
            <pc:sldMk cId="1738635527" sldId="274"/>
            <ac:spMk id="3" creationId="{C2851D70-1DB9-8733-7FF8-A5E7594A99D4}"/>
          </ac:spMkLst>
        </pc:spChg>
        <pc:spChg chg="add mod">
          <ac:chgData name="salih avcı" userId="5b4351624882de81" providerId="LiveId" clId="{56C9D57A-500B-4715-93E9-E161539776DA}" dt="2026-02-26T19:33:17.006" v="145"/>
          <ac:spMkLst>
            <pc:docMk/>
            <pc:sldMk cId="1738635527" sldId="274"/>
            <ac:spMk id="4" creationId="{1833F549-F502-A772-2AF9-06311BBE50F9}"/>
          </ac:spMkLst>
        </pc:spChg>
        <pc:spChg chg="add">
          <ac:chgData name="salih avcı" userId="5b4351624882de81" providerId="LiveId" clId="{56C9D57A-500B-4715-93E9-E161539776DA}" dt="2026-02-26T19:35:26.327" v="162"/>
          <ac:spMkLst>
            <pc:docMk/>
            <pc:sldMk cId="1738635527" sldId="274"/>
            <ac:spMk id="5" creationId="{1DE6AC1B-F653-FCD6-C2EC-870FF0AE4D25}"/>
          </ac:spMkLst>
        </pc:spChg>
        <pc:spChg chg="add">
          <ac:chgData name="salih avcı" userId="5b4351624882de81" providerId="LiveId" clId="{56C9D57A-500B-4715-93E9-E161539776DA}" dt="2026-02-26T19:35:39.411" v="168" actId="26606"/>
          <ac:spMkLst>
            <pc:docMk/>
            <pc:sldMk cId="1738635527" sldId="274"/>
            <ac:spMk id="9" creationId="{2E442304-DDBD-4F7B-8017-36BCC863FB40}"/>
          </ac:spMkLst>
        </pc:spChg>
        <pc:spChg chg="add del">
          <ac:chgData name="salih avcı" userId="5b4351624882de81" providerId="LiveId" clId="{56C9D57A-500B-4715-93E9-E161539776DA}" dt="2026-02-26T19:35:39.383" v="167" actId="26606"/>
          <ac:spMkLst>
            <pc:docMk/>
            <pc:sldMk cId="1738635527" sldId="274"/>
            <ac:spMk id="10" creationId="{B50AB553-2A96-4A92-96F2-93548E096954}"/>
          </ac:spMkLst>
        </pc:spChg>
        <pc:spChg chg="add">
          <ac:chgData name="salih avcı" userId="5b4351624882de81" providerId="LiveId" clId="{56C9D57A-500B-4715-93E9-E161539776DA}" dt="2026-02-26T19:35:39.411" v="168" actId="26606"/>
          <ac:spMkLst>
            <pc:docMk/>
            <pc:sldMk cId="1738635527" sldId="274"/>
            <ac:spMk id="11" creationId="{5E107275-3853-46FD-A241-DE4355A42675}"/>
          </ac:spMkLst>
        </pc:spChg>
        <pc:graphicFrameChg chg="add del">
          <ac:chgData name="salih avcı" userId="5b4351624882de81" providerId="LiveId" clId="{56C9D57A-500B-4715-93E9-E161539776DA}" dt="2026-02-26T19:35:39.383" v="167" actId="26606"/>
          <ac:graphicFrameMkLst>
            <pc:docMk/>
            <pc:sldMk cId="1738635527" sldId="274"/>
            <ac:graphicFrameMk id="7" creationId="{0BF808E5-D1CA-19F5-A9F5-4444E746EBFC}"/>
          </ac:graphicFrameMkLst>
        </pc:graphicFrameChg>
        <pc:graphicFrameChg chg="add mod modGraphic">
          <ac:chgData name="salih avcı" userId="5b4351624882de81" providerId="LiveId" clId="{56C9D57A-500B-4715-93E9-E161539776DA}" dt="2026-02-26T19:36:01.614" v="176" actId="113"/>
          <ac:graphicFrameMkLst>
            <pc:docMk/>
            <pc:sldMk cId="1738635527" sldId="274"/>
            <ac:graphicFrameMk id="12" creationId="{A02695E4-3495-150F-49BE-B358E42630CB}"/>
          </ac:graphicFrameMkLst>
        </pc:graphicFrameChg>
        <pc:picChg chg="add del">
          <ac:chgData name="salih avcı" userId="5b4351624882de81" providerId="LiveId" clId="{56C9D57A-500B-4715-93E9-E161539776DA}" dt="2026-02-26T19:35:39.383" v="167" actId="26606"/>
          <ac:picMkLst>
            <pc:docMk/>
            <pc:sldMk cId="1738635527" sldId="274"/>
            <ac:picMk id="6" creationId="{8C0FA36F-13E7-8ECA-9AE4-719F17E58633}"/>
          </ac:picMkLst>
        </pc:picChg>
      </pc:sldChg>
      <pc:sldChg chg="addSp delSp modSp new mod setBg">
        <pc:chgData name="salih avcı" userId="5b4351624882de81" providerId="LiveId" clId="{56C9D57A-500B-4715-93E9-E161539776DA}" dt="2026-02-26T19:38:57.584" v="365" actId="26606"/>
        <pc:sldMkLst>
          <pc:docMk/>
          <pc:sldMk cId="3275753446" sldId="275"/>
        </pc:sldMkLst>
        <pc:spChg chg="mod">
          <ac:chgData name="salih avcı" userId="5b4351624882de81" providerId="LiveId" clId="{56C9D57A-500B-4715-93E9-E161539776DA}" dt="2026-02-26T19:38:57.584" v="365" actId="26606"/>
          <ac:spMkLst>
            <pc:docMk/>
            <pc:sldMk cId="3275753446" sldId="275"/>
            <ac:spMk id="2" creationId="{2A42FF01-1CDC-DCDF-1B49-201B2EE87260}"/>
          </ac:spMkLst>
        </pc:spChg>
        <pc:spChg chg="add del mod">
          <ac:chgData name="salih avcı" userId="5b4351624882de81" providerId="LiveId" clId="{56C9D57A-500B-4715-93E9-E161539776DA}" dt="2026-02-26T19:38:57.584" v="365" actId="26606"/>
          <ac:spMkLst>
            <pc:docMk/>
            <pc:sldMk cId="3275753446" sldId="275"/>
            <ac:spMk id="3" creationId="{CDFF9694-9749-B6C1-87FB-1CF5181B8AFC}"/>
          </ac:spMkLst>
        </pc:spChg>
        <pc:spChg chg="add mod">
          <ac:chgData name="salih avcı" userId="5b4351624882de81" providerId="LiveId" clId="{56C9D57A-500B-4715-93E9-E161539776DA}" dt="2026-02-26T19:36:52.434" v="226"/>
          <ac:spMkLst>
            <pc:docMk/>
            <pc:sldMk cId="3275753446" sldId="275"/>
            <ac:spMk id="4" creationId="{56D605BD-7A1E-608A-D271-4080990D354E}"/>
          </ac:spMkLst>
        </pc:spChg>
        <pc:spChg chg="add del">
          <ac:chgData name="salih avcı" userId="5b4351624882de81" providerId="LiveId" clId="{56C9D57A-500B-4715-93E9-E161539776DA}" dt="2026-02-26T19:38:43.701" v="360" actId="26606"/>
          <ac:spMkLst>
            <pc:docMk/>
            <pc:sldMk cId="3275753446" sldId="275"/>
            <ac:spMk id="9" creationId="{2659FDB4-FCBE-4A89-B46D-43D4FA54464D}"/>
          </ac:spMkLst>
        </pc:spChg>
        <pc:spChg chg="add del">
          <ac:chgData name="salih avcı" userId="5b4351624882de81" providerId="LiveId" clId="{56C9D57A-500B-4715-93E9-E161539776DA}" dt="2026-02-26T19:38:44.834" v="362" actId="26606"/>
          <ac:spMkLst>
            <pc:docMk/>
            <pc:sldMk cId="3275753446" sldId="275"/>
            <ac:spMk id="10" creationId="{4037C1C0-FADA-40C7-B923-037899A24F09}"/>
          </ac:spMkLst>
        </pc:spChg>
        <pc:spChg chg="add del">
          <ac:chgData name="salih avcı" userId="5b4351624882de81" providerId="LiveId" clId="{56C9D57A-500B-4715-93E9-E161539776DA}" dt="2026-02-26T19:38:44.834" v="362" actId="26606"/>
          <ac:spMkLst>
            <pc:docMk/>
            <pc:sldMk cId="3275753446" sldId="275"/>
            <ac:spMk id="12" creationId="{4B56CC07-3AFD-4C79-AFB2-0428FBBD79D1}"/>
          </ac:spMkLst>
        </pc:spChg>
        <pc:spChg chg="add del">
          <ac:chgData name="salih avcı" userId="5b4351624882de81" providerId="LiveId" clId="{56C9D57A-500B-4715-93E9-E161539776DA}" dt="2026-02-26T19:38:43.701" v="360" actId="26606"/>
          <ac:spMkLst>
            <pc:docMk/>
            <pc:sldMk cId="3275753446" sldId="275"/>
            <ac:spMk id="13" creationId="{58BDB0EE-D238-415B-9ED8-62AA6AB2AAD1}"/>
          </ac:spMkLst>
        </pc:spChg>
        <pc:spChg chg="add del">
          <ac:chgData name="salih avcı" userId="5b4351624882de81" providerId="LiveId" clId="{56C9D57A-500B-4715-93E9-E161539776DA}" dt="2026-02-26T19:38:43.701" v="360" actId="26606"/>
          <ac:spMkLst>
            <pc:docMk/>
            <pc:sldMk cId="3275753446" sldId="275"/>
            <ac:spMk id="15" creationId="{C5B55FC3-961D-4325-82F1-DE92B0D04E03}"/>
          </ac:spMkLst>
        </pc:spChg>
        <pc:spChg chg="add del">
          <ac:chgData name="salih avcı" userId="5b4351624882de81" providerId="LiveId" clId="{56C9D57A-500B-4715-93E9-E161539776DA}" dt="2026-02-26T19:38:43.701" v="360" actId="26606"/>
          <ac:spMkLst>
            <pc:docMk/>
            <pc:sldMk cId="3275753446" sldId="275"/>
            <ac:spMk id="17" creationId="{4C8AB332-D09E-4F28-943C-DABDD4716A3C}"/>
          </ac:spMkLst>
        </pc:spChg>
        <pc:spChg chg="add del">
          <ac:chgData name="salih avcı" userId="5b4351624882de81" providerId="LiveId" clId="{56C9D57A-500B-4715-93E9-E161539776DA}" dt="2026-02-26T19:38:57.555" v="364" actId="26606"/>
          <ac:spMkLst>
            <pc:docMk/>
            <pc:sldMk cId="3275753446" sldId="275"/>
            <ac:spMk id="21" creationId="{BACC6370-2D7E-4714-9D71-7542949D7D5D}"/>
          </ac:spMkLst>
        </pc:spChg>
        <pc:spChg chg="add del">
          <ac:chgData name="salih avcı" userId="5b4351624882de81" providerId="LiveId" clId="{56C9D57A-500B-4715-93E9-E161539776DA}" dt="2026-02-26T19:38:57.555" v="364" actId="26606"/>
          <ac:spMkLst>
            <pc:docMk/>
            <pc:sldMk cId="3275753446" sldId="275"/>
            <ac:spMk id="22" creationId="{F68B3F68-107C-434F-AA38-110D5EA91B85}"/>
          </ac:spMkLst>
        </pc:spChg>
        <pc:spChg chg="add del">
          <ac:chgData name="salih avcı" userId="5b4351624882de81" providerId="LiveId" clId="{56C9D57A-500B-4715-93E9-E161539776DA}" dt="2026-02-26T19:38:57.555" v="364" actId="26606"/>
          <ac:spMkLst>
            <pc:docMk/>
            <pc:sldMk cId="3275753446" sldId="275"/>
            <ac:spMk id="23" creationId="{AAD0DBB9-1A4B-4391-81D4-CB19F9AB918A}"/>
          </ac:spMkLst>
        </pc:spChg>
        <pc:spChg chg="add del">
          <ac:chgData name="salih avcı" userId="5b4351624882de81" providerId="LiveId" clId="{56C9D57A-500B-4715-93E9-E161539776DA}" dt="2026-02-26T19:38:57.555" v="364" actId="26606"/>
          <ac:spMkLst>
            <pc:docMk/>
            <pc:sldMk cId="3275753446" sldId="275"/>
            <ac:spMk id="24" creationId="{063BBA22-50EA-4C4D-BE05-F1CE4E63AA56}"/>
          </ac:spMkLst>
        </pc:spChg>
        <pc:spChg chg="add">
          <ac:chgData name="salih avcı" userId="5b4351624882de81" providerId="LiveId" clId="{56C9D57A-500B-4715-93E9-E161539776DA}" dt="2026-02-26T19:38:57.584" v="365" actId="26606"/>
          <ac:spMkLst>
            <pc:docMk/>
            <pc:sldMk cId="3275753446" sldId="275"/>
            <ac:spMk id="27" creationId="{2659FDB4-FCBE-4A89-B46D-43D4FA54464D}"/>
          </ac:spMkLst>
        </pc:spChg>
        <pc:spChg chg="add">
          <ac:chgData name="salih avcı" userId="5b4351624882de81" providerId="LiveId" clId="{56C9D57A-500B-4715-93E9-E161539776DA}" dt="2026-02-26T19:38:57.584" v="365" actId="26606"/>
          <ac:spMkLst>
            <pc:docMk/>
            <pc:sldMk cId="3275753446" sldId="275"/>
            <ac:spMk id="29" creationId="{58BDB0EE-D238-415B-9ED8-62AA6AB2AAD1}"/>
          </ac:spMkLst>
        </pc:spChg>
        <pc:spChg chg="add">
          <ac:chgData name="salih avcı" userId="5b4351624882de81" providerId="LiveId" clId="{56C9D57A-500B-4715-93E9-E161539776DA}" dt="2026-02-26T19:38:57.584" v="365" actId="26606"/>
          <ac:spMkLst>
            <pc:docMk/>
            <pc:sldMk cId="3275753446" sldId="275"/>
            <ac:spMk id="30" creationId="{C5B55FC3-961D-4325-82F1-DE92B0D04E03}"/>
          </ac:spMkLst>
        </pc:spChg>
        <pc:spChg chg="add">
          <ac:chgData name="salih avcı" userId="5b4351624882de81" providerId="LiveId" clId="{56C9D57A-500B-4715-93E9-E161539776DA}" dt="2026-02-26T19:38:57.584" v="365" actId="26606"/>
          <ac:spMkLst>
            <pc:docMk/>
            <pc:sldMk cId="3275753446" sldId="275"/>
            <ac:spMk id="31" creationId="{4C8AB332-D09E-4F28-943C-DABDD4716A3C}"/>
          </ac:spMkLst>
        </pc:spChg>
        <pc:graphicFrameChg chg="add del">
          <ac:chgData name="salih avcı" userId="5b4351624882de81" providerId="LiveId" clId="{56C9D57A-500B-4715-93E9-E161539776DA}" dt="2026-02-26T19:38:43.701" v="360" actId="26606"/>
          <ac:graphicFrameMkLst>
            <pc:docMk/>
            <pc:sldMk cId="3275753446" sldId="275"/>
            <ac:graphicFrameMk id="5" creationId="{9E109ABC-C515-9654-183A-AEDAF734BE08}"/>
          </ac:graphicFrameMkLst>
        </pc:graphicFrameChg>
        <pc:graphicFrameChg chg="add del">
          <ac:chgData name="salih avcı" userId="5b4351624882de81" providerId="LiveId" clId="{56C9D57A-500B-4715-93E9-E161539776DA}" dt="2026-02-26T19:38:44.834" v="362" actId="26606"/>
          <ac:graphicFrameMkLst>
            <pc:docMk/>
            <pc:sldMk cId="3275753446" sldId="275"/>
            <ac:graphicFrameMk id="19" creationId="{07B8019F-315A-D00B-FD1B-27B22F36E643}"/>
          </ac:graphicFrameMkLst>
        </pc:graphicFrameChg>
        <pc:graphicFrameChg chg="add del">
          <ac:chgData name="salih avcı" userId="5b4351624882de81" providerId="LiveId" clId="{56C9D57A-500B-4715-93E9-E161539776DA}" dt="2026-02-26T19:38:57.555" v="364" actId="26606"/>
          <ac:graphicFrameMkLst>
            <pc:docMk/>
            <pc:sldMk cId="3275753446" sldId="275"/>
            <ac:graphicFrameMk id="25" creationId="{DE94F041-CE51-1B52-A65F-6514E38322BB}"/>
          </ac:graphicFrameMkLst>
        </pc:graphicFrameChg>
        <pc:graphicFrameChg chg="add">
          <ac:chgData name="salih avcı" userId="5b4351624882de81" providerId="LiveId" clId="{56C9D57A-500B-4715-93E9-E161539776DA}" dt="2026-02-26T19:38:57.584" v="365" actId="26606"/>
          <ac:graphicFrameMkLst>
            <pc:docMk/>
            <pc:sldMk cId="3275753446" sldId="275"/>
            <ac:graphicFrameMk id="32" creationId="{9E109ABC-C515-9654-183A-AEDAF734BE08}"/>
          </ac:graphicFrameMkLst>
        </pc:graphicFrameChg>
        <pc:picChg chg="add del">
          <ac:chgData name="salih avcı" userId="5b4351624882de81" providerId="LiveId" clId="{56C9D57A-500B-4715-93E9-E161539776DA}" dt="2026-02-26T19:38:44.834" v="362" actId="26606"/>
          <ac:picMkLst>
            <pc:docMk/>
            <pc:sldMk cId="3275753446" sldId="275"/>
            <ac:picMk id="6" creationId="{41C52760-EF2A-4309-BC42-5078146F8193}"/>
          </ac:picMkLst>
        </pc:picChg>
        <pc:cxnChg chg="add del">
          <ac:chgData name="salih avcı" userId="5b4351624882de81" providerId="LiveId" clId="{56C9D57A-500B-4715-93E9-E161539776DA}" dt="2026-02-26T19:38:43.701" v="360" actId="26606"/>
          <ac:cxnSpMkLst>
            <pc:docMk/>
            <pc:sldMk cId="3275753446" sldId="275"/>
            <ac:cxnSpMk id="11" creationId="{C8F51B3F-8331-4E4A-AE96-D47B1006EEAD}"/>
          </ac:cxnSpMkLst>
        </pc:cxnChg>
        <pc:cxnChg chg="add">
          <ac:chgData name="salih avcı" userId="5b4351624882de81" providerId="LiveId" clId="{56C9D57A-500B-4715-93E9-E161539776DA}" dt="2026-02-26T19:38:57.584" v="365" actId="26606"/>
          <ac:cxnSpMkLst>
            <pc:docMk/>
            <pc:sldMk cId="3275753446" sldId="275"/>
            <ac:cxnSpMk id="28" creationId="{C8F51B3F-8331-4E4A-AE96-D47B1006EEAD}"/>
          </ac:cxnSpMkLst>
        </pc:cxnChg>
      </pc:sld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ata4.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8.svg"/><Relationship Id="rId3" Type="http://schemas.openxmlformats.org/officeDocument/2006/relationships/hyperlink" Target="https://atauni.edu.tr/kamu-yonetimi-bolumu/" TargetMode="External"/><Relationship Id="rId7" Type="http://schemas.openxmlformats.org/officeDocument/2006/relationships/image" Target="../media/image12.svg"/><Relationship Id="rId12" Type="http://schemas.openxmlformats.org/officeDocument/2006/relationships/image" Target="../media/image17.png"/><Relationship Id="rId2" Type="http://schemas.openxmlformats.org/officeDocument/2006/relationships/hyperlink" Target="https://atauni.edu.tr/psikolojik-danisma-ve-rehberlik-uygulama-ve-arastirma-merkezi/basvurumu-nasil-yaparim/" TargetMode="External"/><Relationship Id="rId1" Type="http://schemas.openxmlformats.org/officeDocument/2006/relationships/hyperlink" Target="https://atauni.edu.tr/sosyal-bilimler-enstitusu/iletisim/" TargetMode="External"/><Relationship Id="rId6" Type="http://schemas.openxmlformats.org/officeDocument/2006/relationships/image" Target="../media/image11.png"/><Relationship Id="rId11" Type="http://schemas.openxmlformats.org/officeDocument/2006/relationships/image" Target="../media/image16.svg"/><Relationship Id="rId5" Type="http://schemas.openxmlformats.org/officeDocument/2006/relationships/image" Target="../media/image10.sv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svg"/></Relationships>
</file>

<file path=ppt/diagrams/_rels/data6.xml.rels><?xml version="1.0" encoding="UTF-8" standalone="yes"?>
<Relationships xmlns="http://schemas.openxmlformats.org/package/2006/relationships"><Relationship Id="rId8" Type="http://schemas.openxmlformats.org/officeDocument/2006/relationships/image" Target="../media/image25.png"/><Relationship Id="rId13" Type="http://schemas.openxmlformats.org/officeDocument/2006/relationships/image" Target="../media/image30.svg"/><Relationship Id="rId3" Type="http://schemas.openxmlformats.org/officeDocument/2006/relationships/image" Target="../media/image20.svg"/><Relationship Id="rId7" Type="http://schemas.openxmlformats.org/officeDocument/2006/relationships/image" Target="../media/image24.svg"/><Relationship Id="rId12" Type="http://schemas.openxmlformats.org/officeDocument/2006/relationships/image" Target="../media/image29.png"/><Relationship Id="rId2" Type="http://schemas.openxmlformats.org/officeDocument/2006/relationships/image" Target="../media/image19.png"/><Relationship Id="rId1" Type="http://schemas.openxmlformats.org/officeDocument/2006/relationships/hyperlink" Target="https://atauni.edu.tr/kariyer/" TargetMode="External"/><Relationship Id="rId6" Type="http://schemas.openxmlformats.org/officeDocument/2006/relationships/image" Target="../media/image23.png"/><Relationship Id="rId11" Type="http://schemas.openxmlformats.org/officeDocument/2006/relationships/image" Target="../media/image28.svg"/><Relationship Id="rId5" Type="http://schemas.openxmlformats.org/officeDocument/2006/relationships/image" Target="../media/image22.svg"/><Relationship Id="rId10" Type="http://schemas.openxmlformats.org/officeDocument/2006/relationships/image" Target="../media/image27.png"/><Relationship Id="rId4" Type="http://schemas.openxmlformats.org/officeDocument/2006/relationships/image" Target="../media/image21.png"/><Relationship Id="rId9" Type="http://schemas.openxmlformats.org/officeDocument/2006/relationships/image" Target="../media/image26.svg"/></Relationships>
</file>

<file path=ppt/diagrams/_rels/data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svg"/><Relationship Id="rId1" Type="http://schemas.openxmlformats.org/officeDocument/2006/relationships/image" Target="../media/image7.png"/><Relationship Id="rId4" Type="http://schemas.openxmlformats.org/officeDocument/2006/relationships/image" Target="../media/image4.svg"/></Relationships>
</file>

<file path=ppt/diagrams/_rels/drawing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4.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hyperlink" Target="https://atauni.edu.tr/kamu-yonetimi-bolumu/" TargetMode="External"/><Relationship Id="rId3" Type="http://schemas.openxmlformats.org/officeDocument/2006/relationships/image" Target="../media/image11.png"/><Relationship Id="rId7" Type="http://schemas.openxmlformats.org/officeDocument/2006/relationships/hyperlink" Target="https://atauni.edu.tr/sosyal-bilimler-enstitusu/iletisim/" TargetMode="External"/><Relationship Id="rId12" Type="http://schemas.openxmlformats.org/officeDocument/2006/relationships/image" Target="../media/image18.sv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11" Type="http://schemas.openxmlformats.org/officeDocument/2006/relationships/image" Target="../media/image17.png"/><Relationship Id="rId5" Type="http://schemas.openxmlformats.org/officeDocument/2006/relationships/image" Target="../media/image13.png"/><Relationship Id="rId10" Type="http://schemas.openxmlformats.org/officeDocument/2006/relationships/hyperlink" Target="https://atauni.edu.tr/psikolojik-danisma-ve-rehberlik-uygulama-ve-arastirma-merkezi/basvurumu-nasil-yaparim/" TargetMode="External"/><Relationship Id="rId4" Type="http://schemas.openxmlformats.org/officeDocument/2006/relationships/image" Target="../media/image12.svg"/><Relationship Id="rId9" Type="http://schemas.openxmlformats.org/officeDocument/2006/relationships/image" Target="../media/image16.svg"/></Relationships>
</file>

<file path=ppt/diagrams/_rels/drawing6.xml.rels><?xml version="1.0" encoding="UTF-8" standalone="yes"?>
<Relationships xmlns="http://schemas.openxmlformats.org/package/2006/relationships"><Relationship Id="rId8" Type="http://schemas.openxmlformats.org/officeDocument/2006/relationships/image" Target="../media/image26.svg"/><Relationship Id="rId13" Type="http://schemas.openxmlformats.org/officeDocument/2006/relationships/hyperlink" Target="https://atauni.edu.tr/kariyer/" TargetMode="External"/><Relationship Id="rId3" Type="http://schemas.openxmlformats.org/officeDocument/2006/relationships/image" Target="../media/image21.png"/><Relationship Id="rId7" Type="http://schemas.openxmlformats.org/officeDocument/2006/relationships/image" Target="../media/image25.png"/><Relationship Id="rId12" Type="http://schemas.openxmlformats.org/officeDocument/2006/relationships/image" Target="../media/image30.svg"/><Relationship Id="rId2" Type="http://schemas.openxmlformats.org/officeDocument/2006/relationships/image" Target="../media/image20.svg"/><Relationship Id="rId1" Type="http://schemas.openxmlformats.org/officeDocument/2006/relationships/image" Target="../media/image19.png"/><Relationship Id="rId6" Type="http://schemas.openxmlformats.org/officeDocument/2006/relationships/image" Target="../media/image24.svg"/><Relationship Id="rId11" Type="http://schemas.openxmlformats.org/officeDocument/2006/relationships/image" Target="../media/image29.png"/><Relationship Id="rId5" Type="http://schemas.openxmlformats.org/officeDocument/2006/relationships/image" Target="../media/image23.png"/><Relationship Id="rId10" Type="http://schemas.openxmlformats.org/officeDocument/2006/relationships/image" Target="../media/image28.svg"/><Relationship Id="rId4" Type="http://schemas.openxmlformats.org/officeDocument/2006/relationships/image" Target="../media/image22.svg"/><Relationship Id="rId9" Type="http://schemas.openxmlformats.org/officeDocument/2006/relationships/image" Target="../media/image27.png"/></Relationships>
</file>

<file path=ppt/diagrams/_rels/drawing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svg"/><Relationship Id="rId1" Type="http://schemas.openxmlformats.org/officeDocument/2006/relationships/image" Target="../media/image7.png"/><Relationship Id="rId4" Type="http://schemas.openxmlformats.org/officeDocument/2006/relationships/image" Target="../media/image4.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7565A122-B5A6-40CA-AB9C-F80148AF9BA3}"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1FD32474-591F-46BF-868F-380AF08BA637}">
      <dgm:prSet/>
      <dgm:spPr/>
      <dgm:t>
        <a:bodyPr/>
        <a:lstStyle/>
        <a:p>
          <a:r>
            <a:rPr lang="tr-TR"/>
            <a:t>Kamu Yönetimi Bölümü, 16.02.1997 tarihli YÖK kararıyla kurulmuştur. </a:t>
          </a:r>
          <a:endParaRPr lang="en-US"/>
        </a:p>
      </dgm:t>
    </dgm:pt>
    <dgm:pt modelId="{3CBD85D3-BB5F-4A57-923B-C586768FC256}" type="parTrans" cxnId="{755FF5CC-690B-4F3F-B020-E6DF26C54033}">
      <dgm:prSet/>
      <dgm:spPr/>
      <dgm:t>
        <a:bodyPr/>
        <a:lstStyle/>
        <a:p>
          <a:endParaRPr lang="en-US"/>
        </a:p>
      </dgm:t>
    </dgm:pt>
    <dgm:pt modelId="{763EBFCA-C50D-4071-BF04-8257431385B6}" type="sibTrans" cxnId="{755FF5CC-690B-4F3F-B020-E6DF26C54033}">
      <dgm:prSet/>
      <dgm:spPr/>
      <dgm:t>
        <a:bodyPr/>
        <a:lstStyle/>
        <a:p>
          <a:endParaRPr lang="en-US"/>
        </a:p>
      </dgm:t>
    </dgm:pt>
    <dgm:pt modelId="{B094BA17-FAF6-40F3-9079-B5B0EAA4C25E}">
      <dgm:prSet/>
      <dgm:spPr/>
      <dgm:t>
        <a:bodyPr/>
        <a:lstStyle/>
        <a:p>
          <a:r>
            <a:rPr lang="tr-TR"/>
            <a:t>2007-2008 yılında gündüz öğretimine öğrenci alarak eğitim öğretime başlayan Kamu Yönetimi programında 25.03.2009 tarihinde ise ikinci öğretim eğitimi açılması kararlaştırılmıştır. </a:t>
          </a:r>
          <a:endParaRPr lang="en-US"/>
        </a:p>
      </dgm:t>
    </dgm:pt>
    <dgm:pt modelId="{B735C235-E6AF-4219-9181-17E08C065890}" type="parTrans" cxnId="{9856DABF-AEB6-4117-91F6-C36756A63BA1}">
      <dgm:prSet/>
      <dgm:spPr/>
      <dgm:t>
        <a:bodyPr/>
        <a:lstStyle/>
        <a:p>
          <a:endParaRPr lang="en-US"/>
        </a:p>
      </dgm:t>
    </dgm:pt>
    <dgm:pt modelId="{57E51F2E-9391-497A-A355-F420E51D269E}" type="sibTrans" cxnId="{9856DABF-AEB6-4117-91F6-C36756A63BA1}">
      <dgm:prSet/>
      <dgm:spPr/>
      <dgm:t>
        <a:bodyPr/>
        <a:lstStyle/>
        <a:p>
          <a:endParaRPr lang="en-US"/>
        </a:p>
      </dgm:t>
    </dgm:pt>
    <dgm:pt modelId="{64D0BA1E-E0BD-406F-9662-6F1CA7047A94}">
      <dgm:prSet/>
      <dgm:spPr/>
      <dgm:t>
        <a:bodyPr/>
        <a:lstStyle/>
        <a:p>
          <a:r>
            <a:rPr lang="tr-TR"/>
            <a:t>Gündüz öğretiminde ilk mezunlarını 2011 yılında, ikinci öğretiminde ise ilk mezunlarını 2013 yılında vermiştir.</a:t>
          </a:r>
          <a:endParaRPr lang="en-US"/>
        </a:p>
      </dgm:t>
    </dgm:pt>
    <dgm:pt modelId="{DE649615-C01C-4F9C-8FDB-6ADA2766ABB3}" type="parTrans" cxnId="{D0DB9223-C410-436D-B1DB-C4F78A7A6E89}">
      <dgm:prSet/>
      <dgm:spPr/>
      <dgm:t>
        <a:bodyPr/>
        <a:lstStyle/>
        <a:p>
          <a:endParaRPr lang="en-US"/>
        </a:p>
      </dgm:t>
    </dgm:pt>
    <dgm:pt modelId="{673F325B-FF70-440E-BF43-B618D69F13CC}" type="sibTrans" cxnId="{D0DB9223-C410-436D-B1DB-C4F78A7A6E89}">
      <dgm:prSet/>
      <dgm:spPr/>
      <dgm:t>
        <a:bodyPr/>
        <a:lstStyle/>
        <a:p>
          <a:endParaRPr lang="en-US"/>
        </a:p>
      </dgm:t>
    </dgm:pt>
    <dgm:pt modelId="{722E14A6-9C50-457D-ACEE-09F15AB158A7}">
      <dgm:prSet/>
      <dgm:spPr/>
      <dgm:t>
        <a:bodyPr/>
        <a:lstStyle/>
        <a:p>
          <a:r>
            <a:rPr lang="tr-TR"/>
            <a:t>Kamu Yönetimi programında 13.03.2008 tarihinde Yüksek Lisans açılmış 2009-2010 yılından itibaren eğitime başlanmış, 2015 yılı itibariyle ise doktora eğitimi devreye alınmıştır. </a:t>
          </a:r>
          <a:endParaRPr lang="en-US"/>
        </a:p>
      </dgm:t>
    </dgm:pt>
    <dgm:pt modelId="{E13A3549-5F1A-4D34-80BC-0679C5D2E3C8}" type="parTrans" cxnId="{C33B71E3-BA80-411A-9970-DC133FC5F29E}">
      <dgm:prSet/>
      <dgm:spPr/>
      <dgm:t>
        <a:bodyPr/>
        <a:lstStyle/>
        <a:p>
          <a:endParaRPr lang="en-US"/>
        </a:p>
      </dgm:t>
    </dgm:pt>
    <dgm:pt modelId="{6FA8F3F6-692D-41C1-B285-D665D65D901B}" type="sibTrans" cxnId="{C33B71E3-BA80-411A-9970-DC133FC5F29E}">
      <dgm:prSet/>
      <dgm:spPr/>
      <dgm:t>
        <a:bodyPr/>
        <a:lstStyle/>
        <a:p>
          <a:endParaRPr lang="en-US"/>
        </a:p>
      </dgm:t>
    </dgm:pt>
    <dgm:pt modelId="{D29BDD89-D57E-47D2-B51B-674E062331AE}" type="pres">
      <dgm:prSet presAssocID="{7565A122-B5A6-40CA-AB9C-F80148AF9BA3}" presName="root" presStyleCnt="0">
        <dgm:presLayoutVars>
          <dgm:dir/>
          <dgm:resizeHandles val="exact"/>
        </dgm:presLayoutVars>
      </dgm:prSet>
      <dgm:spPr/>
    </dgm:pt>
    <dgm:pt modelId="{16F055D4-8453-40A4-BA52-0E04B77BF1B7}" type="pres">
      <dgm:prSet presAssocID="{1FD32474-591F-46BF-868F-380AF08BA637}" presName="compNode" presStyleCnt="0"/>
      <dgm:spPr/>
    </dgm:pt>
    <dgm:pt modelId="{A072DBA2-55A3-4CC3-8218-1A46FE825408}" type="pres">
      <dgm:prSet presAssocID="{1FD32474-591F-46BF-868F-380AF08BA637}" presName="bgRect" presStyleLbl="bgShp" presStyleIdx="0" presStyleCnt="4"/>
      <dgm:spPr/>
    </dgm:pt>
    <dgm:pt modelId="{8F246993-EF32-4E80-92CA-8FFF9FB9004C}" type="pres">
      <dgm:prSet presAssocID="{1FD32474-591F-46BF-868F-380AF08BA637}"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iyerarşi"/>
        </a:ext>
      </dgm:extLst>
    </dgm:pt>
    <dgm:pt modelId="{E01A9ABB-F856-486D-BF6C-01EFFDC467D8}" type="pres">
      <dgm:prSet presAssocID="{1FD32474-591F-46BF-868F-380AF08BA637}" presName="spaceRect" presStyleCnt="0"/>
      <dgm:spPr/>
    </dgm:pt>
    <dgm:pt modelId="{4D549337-0424-4F4D-80BC-ED0816025C3E}" type="pres">
      <dgm:prSet presAssocID="{1FD32474-591F-46BF-868F-380AF08BA637}" presName="parTx" presStyleLbl="revTx" presStyleIdx="0" presStyleCnt="4">
        <dgm:presLayoutVars>
          <dgm:chMax val="0"/>
          <dgm:chPref val="0"/>
        </dgm:presLayoutVars>
      </dgm:prSet>
      <dgm:spPr/>
    </dgm:pt>
    <dgm:pt modelId="{D349FBD0-FCBE-4157-B4A9-D8BEBFDC7D40}" type="pres">
      <dgm:prSet presAssocID="{763EBFCA-C50D-4071-BF04-8257431385B6}" presName="sibTrans" presStyleCnt="0"/>
      <dgm:spPr/>
    </dgm:pt>
    <dgm:pt modelId="{0C59977E-475A-4B5C-AB5B-7B2880844139}" type="pres">
      <dgm:prSet presAssocID="{B094BA17-FAF6-40F3-9079-B5B0EAA4C25E}" presName="compNode" presStyleCnt="0"/>
      <dgm:spPr/>
    </dgm:pt>
    <dgm:pt modelId="{2923CC39-69F9-4024-948B-4A7F3BDCFA51}" type="pres">
      <dgm:prSet presAssocID="{B094BA17-FAF6-40F3-9079-B5B0EAA4C25E}" presName="bgRect" presStyleLbl="bgShp" presStyleIdx="1" presStyleCnt="4"/>
      <dgm:spPr/>
    </dgm:pt>
    <dgm:pt modelId="{4674389D-C3CC-46B2-891F-71064B1118CC}" type="pres">
      <dgm:prSet presAssocID="{B094BA17-FAF6-40F3-9079-B5B0EAA4C25E}"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Kitaplar"/>
        </a:ext>
      </dgm:extLst>
    </dgm:pt>
    <dgm:pt modelId="{FBB75783-EE77-4BA6-B52D-7E99612F4DA6}" type="pres">
      <dgm:prSet presAssocID="{B094BA17-FAF6-40F3-9079-B5B0EAA4C25E}" presName="spaceRect" presStyleCnt="0"/>
      <dgm:spPr/>
    </dgm:pt>
    <dgm:pt modelId="{F8ED92BB-34C1-48F3-9F90-6D7DE07C46C8}" type="pres">
      <dgm:prSet presAssocID="{B094BA17-FAF6-40F3-9079-B5B0EAA4C25E}" presName="parTx" presStyleLbl="revTx" presStyleIdx="1" presStyleCnt="4">
        <dgm:presLayoutVars>
          <dgm:chMax val="0"/>
          <dgm:chPref val="0"/>
        </dgm:presLayoutVars>
      </dgm:prSet>
      <dgm:spPr/>
    </dgm:pt>
    <dgm:pt modelId="{3F3AF3B3-E259-4459-979C-4E021631C4B5}" type="pres">
      <dgm:prSet presAssocID="{57E51F2E-9391-497A-A355-F420E51D269E}" presName="sibTrans" presStyleCnt="0"/>
      <dgm:spPr/>
    </dgm:pt>
    <dgm:pt modelId="{3278732C-0A7C-4B6D-A306-3897910AE8E4}" type="pres">
      <dgm:prSet presAssocID="{64D0BA1E-E0BD-406F-9662-6F1CA7047A94}" presName="compNode" presStyleCnt="0"/>
      <dgm:spPr/>
    </dgm:pt>
    <dgm:pt modelId="{8439FF37-6EA0-4721-AAE6-CF8641DECB51}" type="pres">
      <dgm:prSet presAssocID="{64D0BA1E-E0BD-406F-9662-6F1CA7047A94}" presName="bgRect" presStyleLbl="bgShp" presStyleIdx="2" presStyleCnt="4"/>
      <dgm:spPr/>
    </dgm:pt>
    <dgm:pt modelId="{CD82C5B2-AF16-4425-8EB7-BAC92821875A}" type="pres">
      <dgm:prSet presAssocID="{64D0BA1E-E0BD-406F-9662-6F1CA7047A94}"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artial Sun"/>
        </a:ext>
      </dgm:extLst>
    </dgm:pt>
    <dgm:pt modelId="{BC209E89-AD15-4F80-97E8-7D9F515167B0}" type="pres">
      <dgm:prSet presAssocID="{64D0BA1E-E0BD-406F-9662-6F1CA7047A94}" presName="spaceRect" presStyleCnt="0"/>
      <dgm:spPr/>
    </dgm:pt>
    <dgm:pt modelId="{F4AE76E9-A1B6-4DF5-893A-840A652DFF81}" type="pres">
      <dgm:prSet presAssocID="{64D0BA1E-E0BD-406F-9662-6F1CA7047A94}" presName="parTx" presStyleLbl="revTx" presStyleIdx="2" presStyleCnt="4">
        <dgm:presLayoutVars>
          <dgm:chMax val="0"/>
          <dgm:chPref val="0"/>
        </dgm:presLayoutVars>
      </dgm:prSet>
      <dgm:spPr/>
    </dgm:pt>
    <dgm:pt modelId="{1A4AD96F-1F71-4972-B339-8E9C35B16B53}" type="pres">
      <dgm:prSet presAssocID="{673F325B-FF70-440E-BF43-B618D69F13CC}" presName="sibTrans" presStyleCnt="0"/>
      <dgm:spPr/>
    </dgm:pt>
    <dgm:pt modelId="{1B70CB15-6A3B-439F-A5B6-7710B4B07250}" type="pres">
      <dgm:prSet presAssocID="{722E14A6-9C50-457D-ACEE-09F15AB158A7}" presName="compNode" presStyleCnt="0"/>
      <dgm:spPr/>
    </dgm:pt>
    <dgm:pt modelId="{2B5DF9DD-4ED5-457B-B8C5-2E81E394E69B}" type="pres">
      <dgm:prSet presAssocID="{722E14A6-9C50-457D-ACEE-09F15AB158A7}" presName="bgRect" presStyleLbl="bgShp" presStyleIdx="3" presStyleCnt="4"/>
      <dgm:spPr/>
    </dgm:pt>
    <dgm:pt modelId="{D3CD6F48-9310-44D5-9408-E8280985D0C9}" type="pres">
      <dgm:prSet presAssocID="{722E14A6-9C50-457D-ACEE-09F15AB158A7}"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Diploma Roll"/>
        </a:ext>
      </dgm:extLst>
    </dgm:pt>
    <dgm:pt modelId="{D005DA71-05BB-4ACF-857A-AA420738E350}" type="pres">
      <dgm:prSet presAssocID="{722E14A6-9C50-457D-ACEE-09F15AB158A7}" presName="spaceRect" presStyleCnt="0"/>
      <dgm:spPr/>
    </dgm:pt>
    <dgm:pt modelId="{EA9F51A0-C220-4461-BCF3-AC3133D5B75C}" type="pres">
      <dgm:prSet presAssocID="{722E14A6-9C50-457D-ACEE-09F15AB158A7}" presName="parTx" presStyleLbl="revTx" presStyleIdx="3" presStyleCnt="4">
        <dgm:presLayoutVars>
          <dgm:chMax val="0"/>
          <dgm:chPref val="0"/>
        </dgm:presLayoutVars>
      </dgm:prSet>
      <dgm:spPr/>
    </dgm:pt>
  </dgm:ptLst>
  <dgm:cxnLst>
    <dgm:cxn modelId="{D0DB9223-C410-436D-B1DB-C4F78A7A6E89}" srcId="{7565A122-B5A6-40CA-AB9C-F80148AF9BA3}" destId="{64D0BA1E-E0BD-406F-9662-6F1CA7047A94}" srcOrd="2" destOrd="0" parTransId="{DE649615-C01C-4F9C-8FDB-6ADA2766ABB3}" sibTransId="{673F325B-FF70-440E-BF43-B618D69F13CC}"/>
    <dgm:cxn modelId="{A48D0A24-D930-4C6F-9E01-FAE108BD1144}" type="presOf" srcId="{B094BA17-FAF6-40F3-9079-B5B0EAA4C25E}" destId="{F8ED92BB-34C1-48F3-9F90-6D7DE07C46C8}" srcOrd="0" destOrd="0" presId="urn:microsoft.com/office/officeart/2018/2/layout/IconVerticalSolidList"/>
    <dgm:cxn modelId="{7D5DED45-BA3A-4144-8902-4C4079873FBD}" type="presOf" srcId="{1FD32474-591F-46BF-868F-380AF08BA637}" destId="{4D549337-0424-4F4D-80BC-ED0816025C3E}" srcOrd="0" destOrd="0" presId="urn:microsoft.com/office/officeart/2018/2/layout/IconVerticalSolidList"/>
    <dgm:cxn modelId="{8326FD4C-48D0-46DC-898F-1D7C87469451}" type="presOf" srcId="{722E14A6-9C50-457D-ACEE-09F15AB158A7}" destId="{EA9F51A0-C220-4461-BCF3-AC3133D5B75C}" srcOrd="0" destOrd="0" presId="urn:microsoft.com/office/officeart/2018/2/layout/IconVerticalSolidList"/>
    <dgm:cxn modelId="{2DF8F688-19BC-4868-A6AB-17AB0AEFFBCF}" type="presOf" srcId="{7565A122-B5A6-40CA-AB9C-F80148AF9BA3}" destId="{D29BDD89-D57E-47D2-B51B-674E062331AE}" srcOrd="0" destOrd="0" presId="urn:microsoft.com/office/officeart/2018/2/layout/IconVerticalSolidList"/>
    <dgm:cxn modelId="{9856DABF-AEB6-4117-91F6-C36756A63BA1}" srcId="{7565A122-B5A6-40CA-AB9C-F80148AF9BA3}" destId="{B094BA17-FAF6-40F3-9079-B5B0EAA4C25E}" srcOrd="1" destOrd="0" parTransId="{B735C235-E6AF-4219-9181-17E08C065890}" sibTransId="{57E51F2E-9391-497A-A355-F420E51D269E}"/>
    <dgm:cxn modelId="{755FF5CC-690B-4F3F-B020-E6DF26C54033}" srcId="{7565A122-B5A6-40CA-AB9C-F80148AF9BA3}" destId="{1FD32474-591F-46BF-868F-380AF08BA637}" srcOrd="0" destOrd="0" parTransId="{3CBD85D3-BB5F-4A57-923B-C586768FC256}" sibTransId="{763EBFCA-C50D-4071-BF04-8257431385B6}"/>
    <dgm:cxn modelId="{C33B71E3-BA80-411A-9970-DC133FC5F29E}" srcId="{7565A122-B5A6-40CA-AB9C-F80148AF9BA3}" destId="{722E14A6-9C50-457D-ACEE-09F15AB158A7}" srcOrd="3" destOrd="0" parTransId="{E13A3549-5F1A-4D34-80BC-0679C5D2E3C8}" sibTransId="{6FA8F3F6-692D-41C1-B285-D665D65D901B}"/>
    <dgm:cxn modelId="{C4AA71EA-12FE-406F-AA65-7062D986FF98}" type="presOf" srcId="{64D0BA1E-E0BD-406F-9662-6F1CA7047A94}" destId="{F4AE76E9-A1B6-4DF5-893A-840A652DFF81}" srcOrd="0" destOrd="0" presId="urn:microsoft.com/office/officeart/2018/2/layout/IconVerticalSolidList"/>
    <dgm:cxn modelId="{B565BC1C-2D18-49A4-905F-5A81685273AD}" type="presParOf" srcId="{D29BDD89-D57E-47D2-B51B-674E062331AE}" destId="{16F055D4-8453-40A4-BA52-0E04B77BF1B7}" srcOrd="0" destOrd="0" presId="urn:microsoft.com/office/officeart/2018/2/layout/IconVerticalSolidList"/>
    <dgm:cxn modelId="{E75A264B-F3F5-4536-BB4D-DBAC612AEC36}" type="presParOf" srcId="{16F055D4-8453-40A4-BA52-0E04B77BF1B7}" destId="{A072DBA2-55A3-4CC3-8218-1A46FE825408}" srcOrd="0" destOrd="0" presId="urn:microsoft.com/office/officeart/2018/2/layout/IconVerticalSolidList"/>
    <dgm:cxn modelId="{432DF4DD-D09F-4E72-94C9-63A58CD6725E}" type="presParOf" srcId="{16F055D4-8453-40A4-BA52-0E04B77BF1B7}" destId="{8F246993-EF32-4E80-92CA-8FFF9FB9004C}" srcOrd="1" destOrd="0" presId="urn:microsoft.com/office/officeart/2018/2/layout/IconVerticalSolidList"/>
    <dgm:cxn modelId="{C45A8647-B548-4F92-8BDB-188A5D97D910}" type="presParOf" srcId="{16F055D4-8453-40A4-BA52-0E04B77BF1B7}" destId="{E01A9ABB-F856-486D-BF6C-01EFFDC467D8}" srcOrd="2" destOrd="0" presId="urn:microsoft.com/office/officeart/2018/2/layout/IconVerticalSolidList"/>
    <dgm:cxn modelId="{E4F82ED0-511D-49D1-ACF6-A308894706FF}" type="presParOf" srcId="{16F055D4-8453-40A4-BA52-0E04B77BF1B7}" destId="{4D549337-0424-4F4D-80BC-ED0816025C3E}" srcOrd="3" destOrd="0" presId="urn:microsoft.com/office/officeart/2018/2/layout/IconVerticalSolidList"/>
    <dgm:cxn modelId="{180871F0-154F-49C6-8FEC-F5D567F62F0F}" type="presParOf" srcId="{D29BDD89-D57E-47D2-B51B-674E062331AE}" destId="{D349FBD0-FCBE-4157-B4A9-D8BEBFDC7D40}" srcOrd="1" destOrd="0" presId="urn:microsoft.com/office/officeart/2018/2/layout/IconVerticalSolidList"/>
    <dgm:cxn modelId="{4F4D2FD7-F1F6-4AE1-9207-7594C32B51FC}" type="presParOf" srcId="{D29BDD89-D57E-47D2-B51B-674E062331AE}" destId="{0C59977E-475A-4B5C-AB5B-7B2880844139}" srcOrd="2" destOrd="0" presId="urn:microsoft.com/office/officeart/2018/2/layout/IconVerticalSolidList"/>
    <dgm:cxn modelId="{9786A026-C734-4830-B434-474E4E1C493C}" type="presParOf" srcId="{0C59977E-475A-4B5C-AB5B-7B2880844139}" destId="{2923CC39-69F9-4024-948B-4A7F3BDCFA51}" srcOrd="0" destOrd="0" presId="urn:microsoft.com/office/officeart/2018/2/layout/IconVerticalSolidList"/>
    <dgm:cxn modelId="{3D5CA798-D82C-4138-B2A7-89CE5DE3ADE9}" type="presParOf" srcId="{0C59977E-475A-4B5C-AB5B-7B2880844139}" destId="{4674389D-C3CC-46B2-891F-71064B1118CC}" srcOrd="1" destOrd="0" presId="urn:microsoft.com/office/officeart/2018/2/layout/IconVerticalSolidList"/>
    <dgm:cxn modelId="{94023658-E700-42F1-906F-671A661BE26B}" type="presParOf" srcId="{0C59977E-475A-4B5C-AB5B-7B2880844139}" destId="{FBB75783-EE77-4BA6-B52D-7E99612F4DA6}" srcOrd="2" destOrd="0" presId="urn:microsoft.com/office/officeart/2018/2/layout/IconVerticalSolidList"/>
    <dgm:cxn modelId="{113F2209-7A27-471E-9995-F64F7688F235}" type="presParOf" srcId="{0C59977E-475A-4B5C-AB5B-7B2880844139}" destId="{F8ED92BB-34C1-48F3-9F90-6D7DE07C46C8}" srcOrd="3" destOrd="0" presId="urn:microsoft.com/office/officeart/2018/2/layout/IconVerticalSolidList"/>
    <dgm:cxn modelId="{EBA40D68-F4B1-4B1D-A477-0A8F7F41DECD}" type="presParOf" srcId="{D29BDD89-D57E-47D2-B51B-674E062331AE}" destId="{3F3AF3B3-E259-4459-979C-4E021631C4B5}" srcOrd="3" destOrd="0" presId="urn:microsoft.com/office/officeart/2018/2/layout/IconVerticalSolidList"/>
    <dgm:cxn modelId="{07464152-A049-40FA-BE2B-B7E1D9E975E7}" type="presParOf" srcId="{D29BDD89-D57E-47D2-B51B-674E062331AE}" destId="{3278732C-0A7C-4B6D-A306-3897910AE8E4}" srcOrd="4" destOrd="0" presId="urn:microsoft.com/office/officeart/2018/2/layout/IconVerticalSolidList"/>
    <dgm:cxn modelId="{F09170BB-2E21-45DF-A592-47AB338BB210}" type="presParOf" srcId="{3278732C-0A7C-4B6D-A306-3897910AE8E4}" destId="{8439FF37-6EA0-4721-AAE6-CF8641DECB51}" srcOrd="0" destOrd="0" presId="urn:microsoft.com/office/officeart/2018/2/layout/IconVerticalSolidList"/>
    <dgm:cxn modelId="{5F0EEDFB-0981-4BA5-BBB0-E965FA07CB04}" type="presParOf" srcId="{3278732C-0A7C-4B6D-A306-3897910AE8E4}" destId="{CD82C5B2-AF16-4425-8EB7-BAC92821875A}" srcOrd="1" destOrd="0" presId="urn:microsoft.com/office/officeart/2018/2/layout/IconVerticalSolidList"/>
    <dgm:cxn modelId="{B0DEB4EA-C550-4582-9DA7-7BB085A81D3F}" type="presParOf" srcId="{3278732C-0A7C-4B6D-A306-3897910AE8E4}" destId="{BC209E89-AD15-4F80-97E8-7D9F515167B0}" srcOrd="2" destOrd="0" presId="urn:microsoft.com/office/officeart/2018/2/layout/IconVerticalSolidList"/>
    <dgm:cxn modelId="{FE557515-528D-49F7-9441-A6873026119D}" type="presParOf" srcId="{3278732C-0A7C-4B6D-A306-3897910AE8E4}" destId="{F4AE76E9-A1B6-4DF5-893A-840A652DFF81}" srcOrd="3" destOrd="0" presId="urn:microsoft.com/office/officeart/2018/2/layout/IconVerticalSolidList"/>
    <dgm:cxn modelId="{8BC9C061-F3FF-4E51-A776-260D879899E7}" type="presParOf" srcId="{D29BDD89-D57E-47D2-B51B-674E062331AE}" destId="{1A4AD96F-1F71-4972-B339-8E9C35B16B53}" srcOrd="5" destOrd="0" presId="urn:microsoft.com/office/officeart/2018/2/layout/IconVerticalSolidList"/>
    <dgm:cxn modelId="{7D1E0668-C3CB-44B0-B1A1-4667321DAA80}" type="presParOf" srcId="{D29BDD89-D57E-47D2-B51B-674E062331AE}" destId="{1B70CB15-6A3B-439F-A5B6-7710B4B07250}" srcOrd="6" destOrd="0" presId="urn:microsoft.com/office/officeart/2018/2/layout/IconVerticalSolidList"/>
    <dgm:cxn modelId="{5058F81C-74A2-4A0C-A074-701182719986}" type="presParOf" srcId="{1B70CB15-6A3B-439F-A5B6-7710B4B07250}" destId="{2B5DF9DD-4ED5-457B-B8C5-2E81E394E69B}" srcOrd="0" destOrd="0" presId="urn:microsoft.com/office/officeart/2018/2/layout/IconVerticalSolidList"/>
    <dgm:cxn modelId="{60B79904-1FF5-4015-85DA-E65FF80EC4E2}" type="presParOf" srcId="{1B70CB15-6A3B-439F-A5B6-7710B4B07250}" destId="{D3CD6F48-9310-44D5-9408-E8280985D0C9}" srcOrd="1" destOrd="0" presId="urn:microsoft.com/office/officeart/2018/2/layout/IconVerticalSolidList"/>
    <dgm:cxn modelId="{2FD332B5-75C4-449E-ACC2-EAD3B57C0C2F}" type="presParOf" srcId="{1B70CB15-6A3B-439F-A5B6-7710B4B07250}" destId="{D005DA71-05BB-4ACF-857A-AA420738E350}" srcOrd="2" destOrd="0" presId="urn:microsoft.com/office/officeart/2018/2/layout/IconVerticalSolidList"/>
    <dgm:cxn modelId="{55886FAB-A905-4DBE-BAFC-FB8F7274B7CF}" type="presParOf" srcId="{1B70CB15-6A3B-439F-A5B6-7710B4B07250}" destId="{EA9F51A0-C220-4461-BCF3-AC3133D5B75C}"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72E8CFF-9E29-4ED2-A371-7A62B9B72745}" type="doc">
      <dgm:prSet loTypeId="urn:microsoft.com/office/officeart/2008/layout/NameandTitleOrganizationalChart" loCatId="hierarchy" qsTypeId="urn:microsoft.com/office/officeart/2005/8/quickstyle/simple1" qsCatId="simple" csTypeId="urn:microsoft.com/office/officeart/2005/8/colors/colorful1" csCatId="colorful" phldr="1"/>
      <dgm:spPr/>
      <dgm:t>
        <a:bodyPr/>
        <a:lstStyle/>
        <a:p>
          <a:endParaRPr lang="tr-TR"/>
        </a:p>
      </dgm:t>
    </dgm:pt>
    <dgm:pt modelId="{19B37F20-37BB-4706-A3CE-E70EE643E0B2}">
      <dgm:prSet phldrT="[Metin]"/>
      <dgm:spPr/>
      <dgm:t>
        <a:bodyPr/>
        <a:lstStyle/>
        <a:p>
          <a:r>
            <a:rPr lang="tr-TR" dirty="0" err="1"/>
            <a:t>Prof.Dr.Salih</a:t>
          </a:r>
          <a:r>
            <a:rPr lang="tr-TR" dirty="0"/>
            <a:t> </a:t>
          </a:r>
          <a:r>
            <a:rPr lang="tr-TR" dirty="0" err="1"/>
            <a:t>Börteçine</a:t>
          </a:r>
          <a:r>
            <a:rPr lang="tr-TR" dirty="0"/>
            <a:t> AVCİ</a:t>
          </a:r>
        </a:p>
      </dgm:t>
    </dgm:pt>
    <dgm:pt modelId="{02C388EE-7702-47CB-B2A3-7696FEF970E0}" type="parTrans" cxnId="{851971D9-AC8E-4F04-8BEC-9DC0DE399791}">
      <dgm:prSet/>
      <dgm:spPr/>
      <dgm:t>
        <a:bodyPr/>
        <a:lstStyle/>
        <a:p>
          <a:endParaRPr lang="tr-TR"/>
        </a:p>
      </dgm:t>
    </dgm:pt>
    <dgm:pt modelId="{5618214A-7ED7-477A-9A7C-09D0384A127B}" type="sibTrans" cxnId="{851971D9-AC8E-4F04-8BEC-9DC0DE399791}">
      <dgm:prSet custT="1"/>
      <dgm:spPr/>
      <dgm:t>
        <a:bodyPr/>
        <a:lstStyle/>
        <a:p>
          <a:r>
            <a:rPr lang="tr-TR" sz="1500" dirty="0"/>
            <a:t>Bölüm Başkanı</a:t>
          </a:r>
        </a:p>
      </dgm:t>
    </dgm:pt>
    <dgm:pt modelId="{E35486EE-5473-4968-BA72-541FB5DFB795}" type="asst">
      <dgm:prSet phldrT="[Metin]"/>
      <dgm:spPr/>
      <dgm:t>
        <a:bodyPr/>
        <a:lstStyle/>
        <a:p>
          <a:r>
            <a:rPr lang="tr-TR" dirty="0"/>
            <a:t>Doç. Dr. Adnan  KARATAŞ</a:t>
          </a:r>
        </a:p>
      </dgm:t>
    </dgm:pt>
    <dgm:pt modelId="{DDC27268-9DB4-401F-AA9A-A57AB3A62D68}" type="parTrans" cxnId="{5607C694-2174-4D3A-80C4-31224ED4DC92}">
      <dgm:prSet/>
      <dgm:spPr/>
      <dgm:t>
        <a:bodyPr/>
        <a:lstStyle/>
        <a:p>
          <a:endParaRPr lang="tr-TR"/>
        </a:p>
      </dgm:t>
    </dgm:pt>
    <dgm:pt modelId="{AFAF8DD1-F74E-43FC-85A2-C0BA1FB1D309}" type="sibTrans" cxnId="{5607C694-2174-4D3A-80C4-31224ED4DC92}">
      <dgm:prSet custT="1"/>
      <dgm:spPr/>
      <dgm:t>
        <a:bodyPr/>
        <a:lstStyle/>
        <a:p>
          <a:r>
            <a:rPr lang="tr-TR" sz="1300" dirty="0"/>
            <a:t>Bölüm Başkan Yrd.</a:t>
          </a:r>
        </a:p>
      </dgm:t>
    </dgm:pt>
    <dgm:pt modelId="{4929E654-B562-4F3B-A99E-C918CCCB1255}">
      <dgm:prSet phldrT="[Metin]"/>
      <dgm:spPr>
        <a:solidFill>
          <a:srgbClr val="92D050"/>
        </a:solidFill>
      </dgm:spPr>
      <dgm:t>
        <a:bodyPr/>
        <a:lstStyle/>
        <a:p>
          <a:r>
            <a:rPr lang="tr-TR" dirty="0" err="1"/>
            <a:t>Doç.Dr</a:t>
          </a:r>
          <a:r>
            <a:rPr lang="tr-TR" dirty="0"/>
            <a:t>. Cemile Burcu KARTAL</a:t>
          </a:r>
        </a:p>
      </dgm:t>
    </dgm:pt>
    <dgm:pt modelId="{DA8C53E3-DF97-4CB2-8E30-E6F87D52EDAB}" type="parTrans" cxnId="{038897CF-F15C-4AA9-897F-FCFE8B174D19}">
      <dgm:prSet/>
      <dgm:spPr/>
      <dgm:t>
        <a:bodyPr/>
        <a:lstStyle/>
        <a:p>
          <a:endParaRPr lang="tr-TR"/>
        </a:p>
      </dgm:t>
    </dgm:pt>
    <dgm:pt modelId="{53E51066-D700-41A5-8BCD-6214B82B06EF}" type="sibTrans" cxnId="{038897CF-F15C-4AA9-897F-FCFE8B174D19}">
      <dgm:prSet custT="1"/>
      <dgm:spPr/>
      <dgm:t>
        <a:bodyPr/>
        <a:lstStyle/>
        <a:p>
          <a:r>
            <a:rPr lang="tr-TR" sz="1100" dirty="0"/>
            <a:t>Siyaset ve Sosyal Bilimler ABD Başkanı</a:t>
          </a:r>
        </a:p>
      </dgm:t>
    </dgm:pt>
    <dgm:pt modelId="{FF6E402C-DBEE-45AE-AC54-46CFDA83E227}">
      <dgm:prSet phldrT="[Metin]"/>
      <dgm:spPr>
        <a:solidFill>
          <a:srgbClr val="92D050"/>
        </a:solidFill>
      </dgm:spPr>
      <dgm:t>
        <a:bodyPr/>
        <a:lstStyle/>
        <a:p>
          <a:r>
            <a:rPr lang="tr-TR" dirty="0"/>
            <a:t>Prof. Dr. Salih Börteçine AVCİ</a:t>
          </a:r>
        </a:p>
      </dgm:t>
    </dgm:pt>
    <dgm:pt modelId="{CE4716D2-D1D2-447C-AFB4-7652A7A49E76}" type="parTrans" cxnId="{67B6C676-A9F6-486A-B507-6DD896F3801D}">
      <dgm:prSet/>
      <dgm:spPr/>
      <dgm:t>
        <a:bodyPr/>
        <a:lstStyle/>
        <a:p>
          <a:endParaRPr lang="tr-TR"/>
        </a:p>
      </dgm:t>
    </dgm:pt>
    <dgm:pt modelId="{F16A676A-5715-47E8-A0AF-24FC3D9D01B2}" type="sibTrans" cxnId="{67B6C676-A9F6-486A-B507-6DD896F3801D}">
      <dgm:prSet custT="1"/>
      <dgm:spPr/>
      <dgm:t>
        <a:bodyPr/>
        <a:lstStyle/>
        <a:p>
          <a:r>
            <a:rPr lang="tr-TR" sz="1100" dirty="0"/>
            <a:t>Yönetim Bilimleri ABD Başkanı</a:t>
          </a:r>
        </a:p>
      </dgm:t>
    </dgm:pt>
    <dgm:pt modelId="{29E23AC8-3E12-4CB5-8EE4-7AC568E0CC9A}">
      <dgm:prSet phldrT="[Metin]"/>
      <dgm:spPr>
        <a:solidFill>
          <a:srgbClr val="92D050"/>
        </a:solidFill>
      </dgm:spPr>
      <dgm:t>
        <a:bodyPr/>
        <a:lstStyle/>
        <a:p>
          <a:r>
            <a:rPr lang="tr-TR" dirty="0"/>
            <a:t>Doç. Dr. Hasan Emir AKTAŞ</a:t>
          </a:r>
        </a:p>
      </dgm:t>
    </dgm:pt>
    <dgm:pt modelId="{BB08864E-AA0A-40DA-899E-C44C52405930}" type="parTrans" cxnId="{D988B113-BFD7-4F2E-9982-E6225EC8B5D1}">
      <dgm:prSet/>
      <dgm:spPr/>
      <dgm:t>
        <a:bodyPr/>
        <a:lstStyle/>
        <a:p>
          <a:endParaRPr lang="tr-TR"/>
        </a:p>
      </dgm:t>
    </dgm:pt>
    <dgm:pt modelId="{1665FCFA-0645-45C5-8858-19CD6F2C1D93}" type="sibTrans" cxnId="{D988B113-BFD7-4F2E-9982-E6225EC8B5D1}">
      <dgm:prSet custT="1"/>
      <dgm:spPr/>
      <dgm:t>
        <a:bodyPr/>
        <a:lstStyle/>
        <a:p>
          <a:r>
            <a:rPr lang="tr-TR" sz="1100" dirty="0"/>
            <a:t>Hukuk Bilimleri ABD Başkanı</a:t>
          </a:r>
        </a:p>
      </dgm:t>
    </dgm:pt>
    <dgm:pt modelId="{22B0AA01-5881-41FF-8887-BAF3C089392F}" type="asst">
      <dgm:prSet phldrT="[Metin]"/>
      <dgm:spPr/>
      <dgm:t>
        <a:bodyPr/>
        <a:lstStyle/>
        <a:p>
          <a:r>
            <a:rPr lang="tr-TR" dirty="0" err="1"/>
            <a:t>Dr.Öğrt.Üyesi</a:t>
          </a:r>
          <a:r>
            <a:rPr lang="tr-TR" dirty="0"/>
            <a:t> Lokman ŞAHİN</a:t>
          </a:r>
        </a:p>
      </dgm:t>
    </dgm:pt>
    <dgm:pt modelId="{4FF16EB3-BAD5-4E5D-B908-957BA872214D}" type="parTrans" cxnId="{08FFAAA8-01C3-4060-B0D3-01FB3A280578}">
      <dgm:prSet/>
      <dgm:spPr/>
      <dgm:t>
        <a:bodyPr/>
        <a:lstStyle/>
        <a:p>
          <a:endParaRPr lang="tr-TR"/>
        </a:p>
      </dgm:t>
    </dgm:pt>
    <dgm:pt modelId="{137833E9-406C-4437-AAAD-F531DD01E63F}" type="sibTrans" cxnId="{08FFAAA8-01C3-4060-B0D3-01FB3A280578}">
      <dgm:prSet custT="1"/>
      <dgm:spPr/>
      <dgm:t>
        <a:bodyPr/>
        <a:lstStyle/>
        <a:p>
          <a:r>
            <a:rPr lang="tr-TR" sz="1300" dirty="0"/>
            <a:t>Bölüm Başkan Yrd.</a:t>
          </a:r>
        </a:p>
      </dgm:t>
    </dgm:pt>
    <dgm:pt modelId="{56EBC83B-644B-4188-83D3-6CBC4A1285BB}">
      <dgm:prSet phldrT="[Metin]"/>
      <dgm:spPr>
        <a:solidFill>
          <a:srgbClr val="92D050"/>
        </a:solidFill>
      </dgm:spPr>
      <dgm:t>
        <a:bodyPr/>
        <a:lstStyle/>
        <a:p>
          <a:r>
            <a:rPr lang="tr-TR" dirty="0" err="1"/>
            <a:t>Doç.Dr</a:t>
          </a:r>
          <a:r>
            <a:rPr lang="tr-TR" dirty="0"/>
            <a:t>. Tuna BATUHAN</a:t>
          </a:r>
        </a:p>
      </dgm:t>
    </dgm:pt>
    <dgm:pt modelId="{9C7260FA-F535-42DE-8DCA-16197EE60D25}" type="parTrans" cxnId="{086CC0E6-7126-4F1F-997D-F1218E0DBF84}">
      <dgm:prSet/>
      <dgm:spPr/>
      <dgm:t>
        <a:bodyPr/>
        <a:lstStyle/>
        <a:p>
          <a:endParaRPr lang="tr-TR"/>
        </a:p>
      </dgm:t>
    </dgm:pt>
    <dgm:pt modelId="{02E754B8-8774-485C-9551-7CA709FC8A6F}" type="sibTrans" cxnId="{086CC0E6-7126-4F1F-997D-F1218E0DBF84}">
      <dgm:prSet custT="1"/>
      <dgm:spPr/>
      <dgm:t>
        <a:bodyPr/>
        <a:lstStyle/>
        <a:p>
          <a:r>
            <a:rPr lang="tr-TR" sz="1100" dirty="0"/>
            <a:t>Kentleşme ve Çevre Sorunları ABD Başkanı</a:t>
          </a:r>
        </a:p>
      </dgm:t>
    </dgm:pt>
    <dgm:pt modelId="{F094EA92-CF5B-4072-9A24-8F9898AB8A87}" type="pres">
      <dgm:prSet presAssocID="{272E8CFF-9E29-4ED2-A371-7A62B9B72745}" presName="hierChild1" presStyleCnt="0">
        <dgm:presLayoutVars>
          <dgm:orgChart val="1"/>
          <dgm:chPref val="1"/>
          <dgm:dir/>
          <dgm:animOne val="branch"/>
          <dgm:animLvl val="lvl"/>
          <dgm:resizeHandles/>
        </dgm:presLayoutVars>
      </dgm:prSet>
      <dgm:spPr/>
    </dgm:pt>
    <dgm:pt modelId="{CAB5F164-24BC-4387-BFC4-FA2EB25F1486}" type="pres">
      <dgm:prSet presAssocID="{19B37F20-37BB-4706-A3CE-E70EE643E0B2}" presName="hierRoot1" presStyleCnt="0">
        <dgm:presLayoutVars>
          <dgm:hierBranch val="init"/>
        </dgm:presLayoutVars>
      </dgm:prSet>
      <dgm:spPr/>
    </dgm:pt>
    <dgm:pt modelId="{E403179B-22A2-42A0-9B2E-48CF455E987B}" type="pres">
      <dgm:prSet presAssocID="{19B37F20-37BB-4706-A3CE-E70EE643E0B2}" presName="rootComposite1" presStyleCnt="0"/>
      <dgm:spPr/>
    </dgm:pt>
    <dgm:pt modelId="{90AB08F0-E4FB-493C-9BE1-00780074A8BE}" type="pres">
      <dgm:prSet presAssocID="{19B37F20-37BB-4706-A3CE-E70EE643E0B2}" presName="rootText1" presStyleLbl="node0" presStyleIdx="0" presStyleCnt="1">
        <dgm:presLayoutVars>
          <dgm:chMax/>
          <dgm:chPref val="3"/>
        </dgm:presLayoutVars>
      </dgm:prSet>
      <dgm:spPr/>
    </dgm:pt>
    <dgm:pt modelId="{E99D120F-131C-469E-8861-BFD9DB9B68E8}" type="pres">
      <dgm:prSet presAssocID="{19B37F20-37BB-4706-A3CE-E70EE643E0B2}" presName="titleText1" presStyleLbl="fgAcc0" presStyleIdx="0" presStyleCnt="1">
        <dgm:presLayoutVars>
          <dgm:chMax val="0"/>
          <dgm:chPref val="0"/>
        </dgm:presLayoutVars>
      </dgm:prSet>
      <dgm:spPr/>
    </dgm:pt>
    <dgm:pt modelId="{0002D04B-0027-4FFA-9BDD-E942E1DFB27F}" type="pres">
      <dgm:prSet presAssocID="{19B37F20-37BB-4706-A3CE-E70EE643E0B2}" presName="rootConnector1" presStyleLbl="node1" presStyleIdx="0" presStyleCnt="4"/>
      <dgm:spPr/>
    </dgm:pt>
    <dgm:pt modelId="{4C79743F-0F49-45E4-8BD5-5BE5CA895159}" type="pres">
      <dgm:prSet presAssocID="{19B37F20-37BB-4706-A3CE-E70EE643E0B2}" presName="hierChild2" presStyleCnt="0"/>
      <dgm:spPr/>
    </dgm:pt>
    <dgm:pt modelId="{F8B2AFB0-626A-4510-B978-13DFD24E90BF}" type="pres">
      <dgm:prSet presAssocID="{DA8C53E3-DF97-4CB2-8E30-E6F87D52EDAB}" presName="Name37" presStyleLbl="parChTrans1D2" presStyleIdx="0" presStyleCnt="6"/>
      <dgm:spPr/>
    </dgm:pt>
    <dgm:pt modelId="{B70006EC-4514-43A7-99DD-77326C5715A6}" type="pres">
      <dgm:prSet presAssocID="{4929E654-B562-4F3B-A99E-C918CCCB1255}" presName="hierRoot2" presStyleCnt="0">
        <dgm:presLayoutVars>
          <dgm:hierBranch val="init"/>
        </dgm:presLayoutVars>
      </dgm:prSet>
      <dgm:spPr/>
    </dgm:pt>
    <dgm:pt modelId="{1956F6D7-EC9B-4D80-B540-0BABB0CEFF4F}" type="pres">
      <dgm:prSet presAssocID="{4929E654-B562-4F3B-A99E-C918CCCB1255}" presName="rootComposite" presStyleCnt="0"/>
      <dgm:spPr/>
    </dgm:pt>
    <dgm:pt modelId="{AADF4D04-57FE-48D1-A0E1-3D2127E1125D}" type="pres">
      <dgm:prSet presAssocID="{4929E654-B562-4F3B-A99E-C918CCCB1255}" presName="rootText" presStyleLbl="node1" presStyleIdx="0" presStyleCnt="4">
        <dgm:presLayoutVars>
          <dgm:chMax/>
          <dgm:chPref val="3"/>
        </dgm:presLayoutVars>
      </dgm:prSet>
      <dgm:spPr/>
    </dgm:pt>
    <dgm:pt modelId="{4CCF7EF2-664A-46DC-AB16-AF3B1A57D6B7}" type="pres">
      <dgm:prSet presAssocID="{4929E654-B562-4F3B-A99E-C918CCCB1255}" presName="titleText2" presStyleLbl="fgAcc1" presStyleIdx="0" presStyleCnt="4">
        <dgm:presLayoutVars>
          <dgm:chMax val="0"/>
          <dgm:chPref val="0"/>
        </dgm:presLayoutVars>
      </dgm:prSet>
      <dgm:spPr/>
    </dgm:pt>
    <dgm:pt modelId="{E75C6595-77B9-4AB0-B597-6D7CC7E017F1}" type="pres">
      <dgm:prSet presAssocID="{4929E654-B562-4F3B-A99E-C918CCCB1255}" presName="rootConnector" presStyleLbl="node2" presStyleIdx="0" presStyleCnt="0"/>
      <dgm:spPr/>
    </dgm:pt>
    <dgm:pt modelId="{13A9E841-5480-42F6-99CE-04A4244EAB30}" type="pres">
      <dgm:prSet presAssocID="{4929E654-B562-4F3B-A99E-C918CCCB1255}" presName="hierChild4" presStyleCnt="0"/>
      <dgm:spPr/>
    </dgm:pt>
    <dgm:pt modelId="{EBD5049B-45AE-4CD4-8C4F-891544089751}" type="pres">
      <dgm:prSet presAssocID="{4929E654-B562-4F3B-A99E-C918CCCB1255}" presName="hierChild5" presStyleCnt="0"/>
      <dgm:spPr/>
    </dgm:pt>
    <dgm:pt modelId="{2EF7BDB6-86FA-493A-A59C-CA8A06CEB769}" type="pres">
      <dgm:prSet presAssocID="{CE4716D2-D1D2-447C-AFB4-7652A7A49E76}" presName="Name37" presStyleLbl="parChTrans1D2" presStyleIdx="1" presStyleCnt="6"/>
      <dgm:spPr/>
    </dgm:pt>
    <dgm:pt modelId="{881A0961-E4B3-4BA2-BEA4-74F47F51480F}" type="pres">
      <dgm:prSet presAssocID="{FF6E402C-DBEE-45AE-AC54-46CFDA83E227}" presName="hierRoot2" presStyleCnt="0">
        <dgm:presLayoutVars>
          <dgm:hierBranch val="init"/>
        </dgm:presLayoutVars>
      </dgm:prSet>
      <dgm:spPr/>
    </dgm:pt>
    <dgm:pt modelId="{E7FAF77C-CB83-40E3-8A71-6A87C06ABFA1}" type="pres">
      <dgm:prSet presAssocID="{FF6E402C-DBEE-45AE-AC54-46CFDA83E227}" presName="rootComposite" presStyleCnt="0"/>
      <dgm:spPr/>
    </dgm:pt>
    <dgm:pt modelId="{CD3E0A04-0C6C-4D86-857A-C440F2400180}" type="pres">
      <dgm:prSet presAssocID="{FF6E402C-DBEE-45AE-AC54-46CFDA83E227}" presName="rootText" presStyleLbl="node1" presStyleIdx="1" presStyleCnt="4">
        <dgm:presLayoutVars>
          <dgm:chMax/>
          <dgm:chPref val="3"/>
        </dgm:presLayoutVars>
      </dgm:prSet>
      <dgm:spPr/>
    </dgm:pt>
    <dgm:pt modelId="{E9E05A13-94CD-469E-B05C-92C48523C0F2}" type="pres">
      <dgm:prSet presAssocID="{FF6E402C-DBEE-45AE-AC54-46CFDA83E227}" presName="titleText2" presStyleLbl="fgAcc1" presStyleIdx="1" presStyleCnt="4">
        <dgm:presLayoutVars>
          <dgm:chMax val="0"/>
          <dgm:chPref val="0"/>
        </dgm:presLayoutVars>
      </dgm:prSet>
      <dgm:spPr/>
    </dgm:pt>
    <dgm:pt modelId="{20ED4A48-0256-4AD9-A91C-2199A339EB64}" type="pres">
      <dgm:prSet presAssocID="{FF6E402C-DBEE-45AE-AC54-46CFDA83E227}" presName="rootConnector" presStyleLbl="node2" presStyleIdx="0" presStyleCnt="0"/>
      <dgm:spPr/>
    </dgm:pt>
    <dgm:pt modelId="{060308D5-C27D-41BF-BEB8-0E47A9617209}" type="pres">
      <dgm:prSet presAssocID="{FF6E402C-DBEE-45AE-AC54-46CFDA83E227}" presName="hierChild4" presStyleCnt="0"/>
      <dgm:spPr/>
    </dgm:pt>
    <dgm:pt modelId="{F9BBA62A-6BEF-408D-92BC-69327832B3E2}" type="pres">
      <dgm:prSet presAssocID="{FF6E402C-DBEE-45AE-AC54-46CFDA83E227}" presName="hierChild5" presStyleCnt="0"/>
      <dgm:spPr/>
    </dgm:pt>
    <dgm:pt modelId="{1CA8B16C-45E4-49CA-B7F3-85FAE9BB224F}" type="pres">
      <dgm:prSet presAssocID="{BB08864E-AA0A-40DA-899E-C44C52405930}" presName="Name37" presStyleLbl="parChTrans1D2" presStyleIdx="2" presStyleCnt="6"/>
      <dgm:spPr/>
    </dgm:pt>
    <dgm:pt modelId="{4DA587DD-9841-4164-BCAE-C9AC08C593D5}" type="pres">
      <dgm:prSet presAssocID="{29E23AC8-3E12-4CB5-8EE4-7AC568E0CC9A}" presName="hierRoot2" presStyleCnt="0">
        <dgm:presLayoutVars>
          <dgm:hierBranch val="init"/>
        </dgm:presLayoutVars>
      </dgm:prSet>
      <dgm:spPr/>
    </dgm:pt>
    <dgm:pt modelId="{7EFF264A-8CDA-4ED3-939F-784B0ABA41B7}" type="pres">
      <dgm:prSet presAssocID="{29E23AC8-3E12-4CB5-8EE4-7AC568E0CC9A}" presName="rootComposite" presStyleCnt="0"/>
      <dgm:spPr/>
    </dgm:pt>
    <dgm:pt modelId="{C46243B5-91ED-4392-AFCF-8ADB83F576EC}" type="pres">
      <dgm:prSet presAssocID="{29E23AC8-3E12-4CB5-8EE4-7AC568E0CC9A}" presName="rootText" presStyleLbl="node1" presStyleIdx="2" presStyleCnt="4">
        <dgm:presLayoutVars>
          <dgm:chMax/>
          <dgm:chPref val="3"/>
        </dgm:presLayoutVars>
      </dgm:prSet>
      <dgm:spPr/>
    </dgm:pt>
    <dgm:pt modelId="{3955A090-BD6A-481C-B00B-94689C6ED2E7}" type="pres">
      <dgm:prSet presAssocID="{29E23AC8-3E12-4CB5-8EE4-7AC568E0CC9A}" presName="titleText2" presStyleLbl="fgAcc1" presStyleIdx="2" presStyleCnt="4">
        <dgm:presLayoutVars>
          <dgm:chMax val="0"/>
          <dgm:chPref val="0"/>
        </dgm:presLayoutVars>
      </dgm:prSet>
      <dgm:spPr/>
    </dgm:pt>
    <dgm:pt modelId="{ABA52AD1-6C04-4BE2-A88B-C829EE3D13EF}" type="pres">
      <dgm:prSet presAssocID="{29E23AC8-3E12-4CB5-8EE4-7AC568E0CC9A}" presName="rootConnector" presStyleLbl="node2" presStyleIdx="0" presStyleCnt="0"/>
      <dgm:spPr/>
    </dgm:pt>
    <dgm:pt modelId="{A5C8CAD4-B339-4D53-8DF1-4D98575AF709}" type="pres">
      <dgm:prSet presAssocID="{29E23AC8-3E12-4CB5-8EE4-7AC568E0CC9A}" presName="hierChild4" presStyleCnt="0"/>
      <dgm:spPr/>
    </dgm:pt>
    <dgm:pt modelId="{0E5F5535-A29A-48C6-B22C-00125F34D573}" type="pres">
      <dgm:prSet presAssocID="{29E23AC8-3E12-4CB5-8EE4-7AC568E0CC9A}" presName="hierChild5" presStyleCnt="0"/>
      <dgm:spPr/>
    </dgm:pt>
    <dgm:pt modelId="{749831F2-5B00-42B8-83C4-F0B9DF29DB23}" type="pres">
      <dgm:prSet presAssocID="{9C7260FA-F535-42DE-8DCA-16197EE60D25}" presName="Name37" presStyleLbl="parChTrans1D2" presStyleIdx="3" presStyleCnt="6"/>
      <dgm:spPr/>
    </dgm:pt>
    <dgm:pt modelId="{0348808D-B198-4D33-A202-953E148D2A3A}" type="pres">
      <dgm:prSet presAssocID="{56EBC83B-644B-4188-83D3-6CBC4A1285BB}" presName="hierRoot2" presStyleCnt="0">
        <dgm:presLayoutVars>
          <dgm:hierBranch val="init"/>
        </dgm:presLayoutVars>
      </dgm:prSet>
      <dgm:spPr/>
    </dgm:pt>
    <dgm:pt modelId="{80F364E6-795F-40FE-8A9A-7FC246E0F0B7}" type="pres">
      <dgm:prSet presAssocID="{56EBC83B-644B-4188-83D3-6CBC4A1285BB}" presName="rootComposite" presStyleCnt="0"/>
      <dgm:spPr/>
    </dgm:pt>
    <dgm:pt modelId="{F5E09FAC-C4DB-4839-83E7-8314B3F52FAB}" type="pres">
      <dgm:prSet presAssocID="{56EBC83B-644B-4188-83D3-6CBC4A1285BB}" presName="rootText" presStyleLbl="node1" presStyleIdx="3" presStyleCnt="4">
        <dgm:presLayoutVars>
          <dgm:chMax/>
          <dgm:chPref val="3"/>
        </dgm:presLayoutVars>
      </dgm:prSet>
      <dgm:spPr/>
    </dgm:pt>
    <dgm:pt modelId="{FAC7F77B-0CF8-4C83-97F8-9B06AB9A820E}" type="pres">
      <dgm:prSet presAssocID="{56EBC83B-644B-4188-83D3-6CBC4A1285BB}" presName="titleText2" presStyleLbl="fgAcc1" presStyleIdx="3" presStyleCnt="4">
        <dgm:presLayoutVars>
          <dgm:chMax val="0"/>
          <dgm:chPref val="0"/>
        </dgm:presLayoutVars>
      </dgm:prSet>
      <dgm:spPr/>
    </dgm:pt>
    <dgm:pt modelId="{941AE525-62E3-4E13-969B-E0BC762A6882}" type="pres">
      <dgm:prSet presAssocID="{56EBC83B-644B-4188-83D3-6CBC4A1285BB}" presName="rootConnector" presStyleLbl="node2" presStyleIdx="0" presStyleCnt="0"/>
      <dgm:spPr/>
    </dgm:pt>
    <dgm:pt modelId="{56030DA2-859E-4E31-BCE7-D039F0F5C39B}" type="pres">
      <dgm:prSet presAssocID="{56EBC83B-644B-4188-83D3-6CBC4A1285BB}" presName="hierChild4" presStyleCnt="0"/>
      <dgm:spPr/>
    </dgm:pt>
    <dgm:pt modelId="{271C2A8E-DCBF-46F3-99CD-505B64E095D9}" type="pres">
      <dgm:prSet presAssocID="{56EBC83B-644B-4188-83D3-6CBC4A1285BB}" presName="hierChild5" presStyleCnt="0"/>
      <dgm:spPr/>
    </dgm:pt>
    <dgm:pt modelId="{F4CF6828-E97E-4150-B357-9F746ADB491D}" type="pres">
      <dgm:prSet presAssocID="{19B37F20-37BB-4706-A3CE-E70EE643E0B2}" presName="hierChild3" presStyleCnt="0"/>
      <dgm:spPr/>
    </dgm:pt>
    <dgm:pt modelId="{B8583CB9-5DA3-430C-9946-98B12BD5A4F0}" type="pres">
      <dgm:prSet presAssocID="{DDC27268-9DB4-401F-AA9A-A57AB3A62D68}" presName="Name96" presStyleLbl="parChTrans1D2" presStyleIdx="4" presStyleCnt="6"/>
      <dgm:spPr/>
    </dgm:pt>
    <dgm:pt modelId="{B9069EAA-0CE6-4774-BD7B-3D9D155C0EC3}" type="pres">
      <dgm:prSet presAssocID="{E35486EE-5473-4968-BA72-541FB5DFB795}" presName="hierRoot3" presStyleCnt="0">
        <dgm:presLayoutVars>
          <dgm:hierBranch val="init"/>
        </dgm:presLayoutVars>
      </dgm:prSet>
      <dgm:spPr/>
    </dgm:pt>
    <dgm:pt modelId="{3F1D39E1-2C24-4319-84B6-C13053BB6994}" type="pres">
      <dgm:prSet presAssocID="{E35486EE-5473-4968-BA72-541FB5DFB795}" presName="rootComposite3" presStyleCnt="0"/>
      <dgm:spPr/>
    </dgm:pt>
    <dgm:pt modelId="{95CFE44E-5A49-49D6-AA14-12A831F3983D}" type="pres">
      <dgm:prSet presAssocID="{E35486EE-5473-4968-BA72-541FB5DFB795}" presName="rootText3" presStyleLbl="asst1" presStyleIdx="0" presStyleCnt="2">
        <dgm:presLayoutVars>
          <dgm:chPref val="3"/>
        </dgm:presLayoutVars>
      </dgm:prSet>
      <dgm:spPr/>
    </dgm:pt>
    <dgm:pt modelId="{3A36230A-3716-4A12-8D49-6268EB5E9406}" type="pres">
      <dgm:prSet presAssocID="{E35486EE-5473-4968-BA72-541FB5DFB795}" presName="titleText3" presStyleLbl="fgAcc2" presStyleIdx="0" presStyleCnt="2">
        <dgm:presLayoutVars>
          <dgm:chMax val="0"/>
          <dgm:chPref val="0"/>
        </dgm:presLayoutVars>
      </dgm:prSet>
      <dgm:spPr/>
    </dgm:pt>
    <dgm:pt modelId="{C1BB8465-BBE2-4AE1-B787-1956C86D5B7F}" type="pres">
      <dgm:prSet presAssocID="{E35486EE-5473-4968-BA72-541FB5DFB795}" presName="rootConnector3" presStyleLbl="asst1" presStyleIdx="0" presStyleCnt="2"/>
      <dgm:spPr/>
    </dgm:pt>
    <dgm:pt modelId="{2B3DAE8F-29CC-4D37-B441-DAB05BD3C924}" type="pres">
      <dgm:prSet presAssocID="{E35486EE-5473-4968-BA72-541FB5DFB795}" presName="hierChild6" presStyleCnt="0"/>
      <dgm:spPr/>
    </dgm:pt>
    <dgm:pt modelId="{36249709-4265-4941-ADDB-CF12AE0A6899}" type="pres">
      <dgm:prSet presAssocID="{E35486EE-5473-4968-BA72-541FB5DFB795}" presName="hierChild7" presStyleCnt="0"/>
      <dgm:spPr/>
    </dgm:pt>
    <dgm:pt modelId="{1A754711-FA1B-4AC2-B6F6-585060323B72}" type="pres">
      <dgm:prSet presAssocID="{4FF16EB3-BAD5-4E5D-B908-957BA872214D}" presName="Name96" presStyleLbl="parChTrans1D2" presStyleIdx="5" presStyleCnt="6"/>
      <dgm:spPr/>
    </dgm:pt>
    <dgm:pt modelId="{BE0B28F9-A865-408D-BDA7-FC4F2D2984AD}" type="pres">
      <dgm:prSet presAssocID="{22B0AA01-5881-41FF-8887-BAF3C089392F}" presName="hierRoot3" presStyleCnt="0">
        <dgm:presLayoutVars>
          <dgm:hierBranch val="init"/>
        </dgm:presLayoutVars>
      </dgm:prSet>
      <dgm:spPr/>
    </dgm:pt>
    <dgm:pt modelId="{F827018F-BC2F-4F11-804B-65B3BB56C74C}" type="pres">
      <dgm:prSet presAssocID="{22B0AA01-5881-41FF-8887-BAF3C089392F}" presName="rootComposite3" presStyleCnt="0"/>
      <dgm:spPr/>
    </dgm:pt>
    <dgm:pt modelId="{ADAE2D1F-D54D-4907-AF41-DA540BB1DEA9}" type="pres">
      <dgm:prSet presAssocID="{22B0AA01-5881-41FF-8887-BAF3C089392F}" presName="rootText3" presStyleLbl="asst1" presStyleIdx="1" presStyleCnt="2">
        <dgm:presLayoutVars>
          <dgm:chPref val="3"/>
        </dgm:presLayoutVars>
      </dgm:prSet>
      <dgm:spPr/>
    </dgm:pt>
    <dgm:pt modelId="{401D20E1-6C71-4A96-BBBC-DCE353A2A81B}" type="pres">
      <dgm:prSet presAssocID="{22B0AA01-5881-41FF-8887-BAF3C089392F}" presName="titleText3" presStyleLbl="fgAcc2" presStyleIdx="1" presStyleCnt="2">
        <dgm:presLayoutVars>
          <dgm:chMax val="0"/>
          <dgm:chPref val="0"/>
        </dgm:presLayoutVars>
      </dgm:prSet>
      <dgm:spPr/>
    </dgm:pt>
    <dgm:pt modelId="{63DABF66-048B-4CB5-AACD-7551C9BFEC8C}" type="pres">
      <dgm:prSet presAssocID="{22B0AA01-5881-41FF-8887-BAF3C089392F}" presName="rootConnector3" presStyleLbl="asst1" presStyleIdx="1" presStyleCnt="2"/>
      <dgm:spPr/>
    </dgm:pt>
    <dgm:pt modelId="{B4C191DD-6282-4C60-940B-50B1781A2FC3}" type="pres">
      <dgm:prSet presAssocID="{22B0AA01-5881-41FF-8887-BAF3C089392F}" presName="hierChild6" presStyleCnt="0"/>
      <dgm:spPr/>
    </dgm:pt>
    <dgm:pt modelId="{29A8B31B-007E-4A7C-A936-26127CAD4623}" type="pres">
      <dgm:prSet presAssocID="{22B0AA01-5881-41FF-8887-BAF3C089392F}" presName="hierChild7" presStyleCnt="0"/>
      <dgm:spPr/>
    </dgm:pt>
  </dgm:ptLst>
  <dgm:cxnLst>
    <dgm:cxn modelId="{787BFC01-FC54-4F19-8735-5A34AC0BE2F2}" type="presOf" srcId="{22B0AA01-5881-41FF-8887-BAF3C089392F}" destId="{ADAE2D1F-D54D-4907-AF41-DA540BB1DEA9}" srcOrd="0" destOrd="0" presId="urn:microsoft.com/office/officeart/2008/layout/NameandTitleOrganizationalChart"/>
    <dgm:cxn modelId="{40D5C004-550F-4A7F-B70C-D161485742C5}" type="presOf" srcId="{56EBC83B-644B-4188-83D3-6CBC4A1285BB}" destId="{941AE525-62E3-4E13-969B-E0BC762A6882}" srcOrd="1" destOrd="0" presId="urn:microsoft.com/office/officeart/2008/layout/NameandTitleOrganizationalChart"/>
    <dgm:cxn modelId="{6708AD11-8219-4DA1-B3A7-DD55616C4762}" type="presOf" srcId="{22B0AA01-5881-41FF-8887-BAF3C089392F}" destId="{63DABF66-048B-4CB5-AACD-7551C9BFEC8C}" srcOrd="1" destOrd="0" presId="urn:microsoft.com/office/officeart/2008/layout/NameandTitleOrganizationalChart"/>
    <dgm:cxn modelId="{D988B113-BFD7-4F2E-9982-E6225EC8B5D1}" srcId="{19B37F20-37BB-4706-A3CE-E70EE643E0B2}" destId="{29E23AC8-3E12-4CB5-8EE4-7AC568E0CC9A}" srcOrd="4" destOrd="0" parTransId="{BB08864E-AA0A-40DA-899E-C44C52405930}" sibTransId="{1665FCFA-0645-45C5-8858-19CD6F2C1D93}"/>
    <dgm:cxn modelId="{D1536022-E7A0-431E-ACDA-8B0CF02A386A}" type="presOf" srcId="{BB08864E-AA0A-40DA-899E-C44C52405930}" destId="{1CA8B16C-45E4-49CA-B7F3-85FAE9BB224F}" srcOrd="0" destOrd="0" presId="urn:microsoft.com/office/officeart/2008/layout/NameandTitleOrganizationalChart"/>
    <dgm:cxn modelId="{B1DDB537-8806-4462-AED2-4E768547F1F1}" type="presOf" srcId="{137833E9-406C-4437-AAAD-F531DD01E63F}" destId="{401D20E1-6C71-4A96-BBBC-DCE353A2A81B}" srcOrd="0" destOrd="0" presId="urn:microsoft.com/office/officeart/2008/layout/NameandTitleOrganizationalChart"/>
    <dgm:cxn modelId="{0C867F39-53C5-46AE-A2AC-4A05EDBF1424}" type="presOf" srcId="{4929E654-B562-4F3B-A99E-C918CCCB1255}" destId="{E75C6595-77B9-4AB0-B597-6D7CC7E017F1}" srcOrd="1" destOrd="0" presId="urn:microsoft.com/office/officeart/2008/layout/NameandTitleOrganizationalChart"/>
    <dgm:cxn modelId="{8348973B-C307-4F69-8CCC-4F319DEAD230}" type="presOf" srcId="{E35486EE-5473-4968-BA72-541FB5DFB795}" destId="{95CFE44E-5A49-49D6-AA14-12A831F3983D}" srcOrd="0" destOrd="0" presId="urn:microsoft.com/office/officeart/2008/layout/NameandTitleOrganizationalChart"/>
    <dgm:cxn modelId="{4B09703D-0351-41FD-B903-6122CDEFE38E}" type="presOf" srcId="{02E754B8-8774-485C-9551-7CA709FC8A6F}" destId="{FAC7F77B-0CF8-4C83-97F8-9B06AB9A820E}" srcOrd="0" destOrd="0" presId="urn:microsoft.com/office/officeart/2008/layout/NameandTitleOrganizationalChart"/>
    <dgm:cxn modelId="{3E505041-2FC4-41C1-A0BC-4491A1A86F8F}" type="presOf" srcId="{F16A676A-5715-47E8-A0AF-24FC3D9D01B2}" destId="{E9E05A13-94CD-469E-B05C-92C48523C0F2}" srcOrd="0" destOrd="0" presId="urn:microsoft.com/office/officeart/2008/layout/NameandTitleOrganizationalChart"/>
    <dgm:cxn modelId="{5C47DE61-1A1E-4A7A-9994-362815EB0BD1}" type="presOf" srcId="{19B37F20-37BB-4706-A3CE-E70EE643E0B2}" destId="{0002D04B-0027-4FFA-9BDD-E942E1DFB27F}" srcOrd="1" destOrd="0" presId="urn:microsoft.com/office/officeart/2008/layout/NameandTitleOrganizationalChart"/>
    <dgm:cxn modelId="{888E3944-F173-48DA-B0FF-6C3B7F658F5B}" type="presOf" srcId="{E35486EE-5473-4968-BA72-541FB5DFB795}" destId="{C1BB8465-BBE2-4AE1-B787-1956C86D5B7F}" srcOrd="1" destOrd="0" presId="urn:microsoft.com/office/officeart/2008/layout/NameandTitleOrganizationalChart"/>
    <dgm:cxn modelId="{48EE8246-F226-4393-82FD-5BA163E9AC5E}" type="presOf" srcId="{272E8CFF-9E29-4ED2-A371-7A62B9B72745}" destId="{F094EA92-CF5B-4072-9A24-8F9898AB8A87}" srcOrd="0" destOrd="0" presId="urn:microsoft.com/office/officeart/2008/layout/NameandTitleOrganizationalChart"/>
    <dgm:cxn modelId="{7683C448-60DA-45C1-B6AA-09BB3AB8F392}" type="presOf" srcId="{AFAF8DD1-F74E-43FC-85A2-C0BA1FB1D309}" destId="{3A36230A-3716-4A12-8D49-6268EB5E9406}" srcOrd="0" destOrd="0" presId="urn:microsoft.com/office/officeart/2008/layout/NameandTitleOrganizationalChart"/>
    <dgm:cxn modelId="{E116D148-997F-4946-8EFD-F27901382ACB}" type="presOf" srcId="{53E51066-D700-41A5-8BCD-6214B82B06EF}" destId="{4CCF7EF2-664A-46DC-AB16-AF3B1A57D6B7}" srcOrd="0" destOrd="0" presId="urn:microsoft.com/office/officeart/2008/layout/NameandTitleOrganizationalChart"/>
    <dgm:cxn modelId="{105B2B6D-97AC-4D4A-947C-B29421B78C2E}" type="presOf" srcId="{DDC27268-9DB4-401F-AA9A-A57AB3A62D68}" destId="{B8583CB9-5DA3-430C-9946-98B12BD5A4F0}" srcOrd="0" destOrd="0" presId="urn:microsoft.com/office/officeart/2008/layout/NameandTitleOrganizationalChart"/>
    <dgm:cxn modelId="{67B6C676-A9F6-486A-B507-6DD896F3801D}" srcId="{19B37F20-37BB-4706-A3CE-E70EE643E0B2}" destId="{FF6E402C-DBEE-45AE-AC54-46CFDA83E227}" srcOrd="3" destOrd="0" parTransId="{CE4716D2-D1D2-447C-AFB4-7652A7A49E76}" sibTransId="{F16A676A-5715-47E8-A0AF-24FC3D9D01B2}"/>
    <dgm:cxn modelId="{4D59C87E-CDF0-485A-A652-224B7A33C9AA}" type="presOf" srcId="{CE4716D2-D1D2-447C-AFB4-7652A7A49E76}" destId="{2EF7BDB6-86FA-493A-A59C-CA8A06CEB769}" srcOrd="0" destOrd="0" presId="urn:microsoft.com/office/officeart/2008/layout/NameandTitleOrganizationalChart"/>
    <dgm:cxn modelId="{FDC04582-E5CB-4F08-ACAE-A215C5DEB6F6}" type="presOf" srcId="{FF6E402C-DBEE-45AE-AC54-46CFDA83E227}" destId="{CD3E0A04-0C6C-4D86-857A-C440F2400180}" srcOrd="0" destOrd="0" presId="urn:microsoft.com/office/officeart/2008/layout/NameandTitleOrganizationalChart"/>
    <dgm:cxn modelId="{942D1089-4211-4CFB-BB21-A4D301CF9726}" type="presOf" srcId="{4929E654-B562-4F3B-A99E-C918CCCB1255}" destId="{AADF4D04-57FE-48D1-A0E1-3D2127E1125D}" srcOrd="0" destOrd="0" presId="urn:microsoft.com/office/officeart/2008/layout/NameandTitleOrganizationalChart"/>
    <dgm:cxn modelId="{5607C694-2174-4D3A-80C4-31224ED4DC92}" srcId="{19B37F20-37BB-4706-A3CE-E70EE643E0B2}" destId="{E35486EE-5473-4968-BA72-541FB5DFB795}" srcOrd="0" destOrd="0" parTransId="{DDC27268-9DB4-401F-AA9A-A57AB3A62D68}" sibTransId="{AFAF8DD1-F74E-43FC-85A2-C0BA1FB1D309}"/>
    <dgm:cxn modelId="{08FFAAA8-01C3-4060-B0D3-01FB3A280578}" srcId="{19B37F20-37BB-4706-A3CE-E70EE643E0B2}" destId="{22B0AA01-5881-41FF-8887-BAF3C089392F}" srcOrd="1" destOrd="0" parTransId="{4FF16EB3-BAD5-4E5D-B908-957BA872214D}" sibTransId="{137833E9-406C-4437-AAAD-F531DD01E63F}"/>
    <dgm:cxn modelId="{0D6A38AB-9BBC-4EBD-BF47-FA4CFB9354E9}" type="presOf" srcId="{FF6E402C-DBEE-45AE-AC54-46CFDA83E227}" destId="{20ED4A48-0256-4AD9-A91C-2199A339EB64}" srcOrd="1" destOrd="0" presId="urn:microsoft.com/office/officeart/2008/layout/NameandTitleOrganizationalChart"/>
    <dgm:cxn modelId="{673F9AAC-8EEA-42FB-ADED-C13B1E2E1ED4}" type="presOf" srcId="{56EBC83B-644B-4188-83D3-6CBC4A1285BB}" destId="{F5E09FAC-C4DB-4839-83E7-8314B3F52FAB}" srcOrd="0" destOrd="0" presId="urn:microsoft.com/office/officeart/2008/layout/NameandTitleOrganizationalChart"/>
    <dgm:cxn modelId="{863C45B4-FCC1-4E48-8775-CFCFC9548D5C}" type="presOf" srcId="{4FF16EB3-BAD5-4E5D-B908-957BA872214D}" destId="{1A754711-FA1B-4AC2-B6F6-585060323B72}" srcOrd="0" destOrd="0" presId="urn:microsoft.com/office/officeart/2008/layout/NameandTitleOrganizationalChart"/>
    <dgm:cxn modelId="{5CF521C6-111D-4808-AEB4-73EB8BC57944}" type="presOf" srcId="{5618214A-7ED7-477A-9A7C-09D0384A127B}" destId="{E99D120F-131C-469E-8861-BFD9DB9B68E8}" srcOrd="0" destOrd="0" presId="urn:microsoft.com/office/officeart/2008/layout/NameandTitleOrganizationalChart"/>
    <dgm:cxn modelId="{038897CF-F15C-4AA9-897F-FCFE8B174D19}" srcId="{19B37F20-37BB-4706-A3CE-E70EE643E0B2}" destId="{4929E654-B562-4F3B-A99E-C918CCCB1255}" srcOrd="2" destOrd="0" parTransId="{DA8C53E3-DF97-4CB2-8E30-E6F87D52EDAB}" sibTransId="{53E51066-D700-41A5-8BCD-6214B82B06EF}"/>
    <dgm:cxn modelId="{851971D9-AC8E-4F04-8BEC-9DC0DE399791}" srcId="{272E8CFF-9E29-4ED2-A371-7A62B9B72745}" destId="{19B37F20-37BB-4706-A3CE-E70EE643E0B2}" srcOrd="0" destOrd="0" parTransId="{02C388EE-7702-47CB-B2A3-7696FEF970E0}" sibTransId="{5618214A-7ED7-477A-9A7C-09D0384A127B}"/>
    <dgm:cxn modelId="{CA73D8DB-7CE9-4894-AACB-48F78A119DC3}" type="presOf" srcId="{DA8C53E3-DF97-4CB2-8E30-E6F87D52EDAB}" destId="{F8B2AFB0-626A-4510-B978-13DFD24E90BF}" srcOrd="0" destOrd="0" presId="urn:microsoft.com/office/officeart/2008/layout/NameandTitleOrganizationalChart"/>
    <dgm:cxn modelId="{0CD7AADF-A840-44DA-8EAE-EBDCD64CAD94}" type="presOf" srcId="{29E23AC8-3E12-4CB5-8EE4-7AC568E0CC9A}" destId="{C46243B5-91ED-4392-AFCF-8ADB83F576EC}" srcOrd="0" destOrd="0" presId="urn:microsoft.com/office/officeart/2008/layout/NameandTitleOrganizationalChart"/>
    <dgm:cxn modelId="{086CC0E6-7126-4F1F-997D-F1218E0DBF84}" srcId="{19B37F20-37BB-4706-A3CE-E70EE643E0B2}" destId="{56EBC83B-644B-4188-83D3-6CBC4A1285BB}" srcOrd="5" destOrd="0" parTransId="{9C7260FA-F535-42DE-8DCA-16197EE60D25}" sibTransId="{02E754B8-8774-485C-9551-7CA709FC8A6F}"/>
    <dgm:cxn modelId="{A2F961E8-918F-4D2B-BE44-ACDA7C643129}" type="presOf" srcId="{29E23AC8-3E12-4CB5-8EE4-7AC568E0CC9A}" destId="{ABA52AD1-6C04-4BE2-A88B-C829EE3D13EF}" srcOrd="1" destOrd="0" presId="urn:microsoft.com/office/officeart/2008/layout/NameandTitleOrganizationalChart"/>
    <dgm:cxn modelId="{47B4A1EB-AEB7-412D-9B43-D8804134AC9E}" type="presOf" srcId="{9C7260FA-F535-42DE-8DCA-16197EE60D25}" destId="{749831F2-5B00-42B8-83C4-F0B9DF29DB23}" srcOrd="0" destOrd="0" presId="urn:microsoft.com/office/officeart/2008/layout/NameandTitleOrganizationalChart"/>
    <dgm:cxn modelId="{C4A981EC-7D72-4689-BF26-712ADB302F1D}" type="presOf" srcId="{19B37F20-37BB-4706-A3CE-E70EE643E0B2}" destId="{90AB08F0-E4FB-493C-9BE1-00780074A8BE}" srcOrd="0" destOrd="0" presId="urn:microsoft.com/office/officeart/2008/layout/NameandTitleOrganizationalChart"/>
    <dgm:cxn modelId="{8B5F3AF1-5ACD-4C30-B6E3-E2D79AA08993}" type="presOf" srcId="{1665FCFA-0645-45C5-8858-19CD6F2C1D93}" destId="{3955A090-BD6A-481C-B00B-94689C6ED2E7}" srcOrd="0" destOrd="0" presId="urn:microsoft.com/office/officeart/2008/layout/NameandTitleOrganizationalChart"/>
    <dgm:cxn modelId="{F4C6E604-599E-4D2E-9986-DEFC18D9133F}" type="presParOf" srcId="{F094EA92-CF5B-4072-9A24-8F9898AB8A87}" destId="{CAB5F164-24BC-4387-BFC4-FA2EB25F1486}" srcOrd="0" destOrd="0" presId="urn:microsoft.com/office/officeart/2008/layout/NameandTitleOrganizationalChart"/>
    <dgm:cxn modelId="{C6444095-0DD8-4355-B93E-37712DB6A98F}" type="presParOf" srcId="{CAB5F164-24BC-4387-BFC4-FA2EB25F1486}" destId="{E403179B-22A2-42A0-9B2E-48CF455E987B}" srcOrd="0" destOrd="0" presId="urn:microsoft.com/office/officeart/2008/layout/NameandTitleOrganizationalChart"/>
    <dgm:cxn modelId="{82CB4219-02B7-4CBE-8CDF-90287E99327D}" type="presParOf" srcId="{E403179B-22A2-42A0-9B2E-48CF455E987B}" destId="{90AB08F0-E4FB-493C-9BE1-00780074A8BE}" srcOrd="0" destOrd="0" presId="urn:microsoft.com/office/officeart/2008/layout/NameandTitleOrganizationalChart"/>
    <dgm:cxn modelId="{A4BFAE39-F2E6-4899-BED4-56B900CEFD28}" type="presParOf" srcId="{E403179B-22A2-42A0-9B2E-48CF455E987B}" destId="{E99D120F-131C-469E-8861-BFD9DB9B68E8}" srcOrd="1" destOrd="0" presId="urn:microsoft.com/office/officeart/2008/layout/NameandTitleOrganizationalChart"/>
    <dgm:cxn modelId="{0F3A6F8B-6F59-4BDE-AE3B-A1FEC4D0B021}" type="presParOf" srcId="{E403179B-22A2-42A0-9B2E-48CF455E987B}" destId="{0002D04B-0027-4FFA-9BDD-E942E1DFB27F}" srcOrd="2" destOrd="0" presId="urn:microsoft.com/office/officeart/2008/layout/NameandTitleOrganizationalChart"/>
    <dgm:cxn modelId="{A8190530-60AE-405A-A324-9D8DA71C887E}" type="presParOf" srcId="{CAB5F164-24BC-4387-BFC4-FA2EB25F1486}" destId="{4C79743F-0F49-45E4-8BD5-5BE5CA895159}" srcOrd="1" destOrd="0" presId="urn:microsoft.com/office/officeart/2008/layout/NameandTitleOrganizationalChart"/>
    <dgm:cxn modelId="{F14548C1-8E23-4252-BCC0-741EA84F5621}" type="presParOf" srcId="{4C79743F-0F49-45E4-8BD5-5BE5CA895159}" destId="{F8B2AFB0-626A-4510-B978-13DFD24E90BF}" srcOrd="0" destOrd="0" presId="urn:microsoft.com/office/officeart/2008/layout/NameandTitleOrganizationalChart"/>
    <dgm:cxn modelId="{00A0FDE3-8EAA-446E-B43A-EF840286053E}" type="presParOf" srcId="{4C79743F-0F49-45E4-8BD5-5BE5CA895159}" destId="{B70006EC-4514-43A7-99DD-77326C5715A6}" srcOrd="1" destOrd="0" presId="urn:microsoft.com/office/officeart/2008/layout/NameandTitleOrganizationalChart"/>
    <dgm:cxn modelId="{B2F7269D-31C1-4EDA-8BCD-7D5EF212D0C7}" type="presParOf" srcId="{B70006EC-4514-43A7-99DD-77326C5715A6}" destId="{1956F6D7-EC9B-4D80-B540-0BABB0CEFF4F}" srcOrd="0" destOrd="0" presId="urn:microsoft.com/office/officeart/2008/layout/NameandTitleOrganizationalChart"/>
    <dgm:cxn modelId="{B79C1153-AD52-49D3-9249-69597E9B2A29}" type="presParOf" srcId="{1956F6D7-EC9B-4D80-B540-0BABB0CEFF4F}" destId="{AADF4D04-57FE-48D1-A0E1-3D2127E1125D}" srcOrd="0" destOrd="0" presId="urn:microsoft.com/office/officeart/2008/layout/NameandTitleOrganizationalChart"/>
    <dgm:cxn modelId="{424DD74E-1648-41AB-8553-A8A13F8869F8}" type="presParOf" srcId="{1956F6D7-EC9B-4D80-B540-0BABB0CEFF4F}" destId="{4CCF7EF2-664A-46DC-AB16-AF3B1A57D6B7}" srcOrd="1" destOrd="0" presId="urn:microsoft.com/office/officeart/2008/layout/NameandTitleOrganizationalChart"/>
    <dgm:cxn modelId="{E844B01B-3D6D-4B71-90BF-F015B5A65873}" type="presParOf" srcId="{1956F6D7-EC9B-4D80-B540-0BABB0CEFF4F}" destId="{E75C6595-77B9-4AB0-B597-6D7CC7E017F1}" srcOrd="2" destOrd="0" presId="urn:microsoft.com/office/officeart/2008/layout/NameandTitleOrganizationalChart"/>
    <dgm:cxn modelId="{5B245E49-4D82-4ED5-96D4-511A1565C17B}" type="presParOf" srcId="{B70006EC-4514-43A7-99DD-77326C5715A6}" destId="{13A9E841-5480-42F6-99CE-04A4244EAB30}" srcOrd="1" destOrd="0" presId="urn:microsoft.com/office/officeart/2008/layout/NameandTitleOrganizationalChart"/>
    <dgm:cxn modelId="{5441F62B-4DA1-4B42-B4C6-0DB3DBC0093C}" type="presParOf" srcId="{B70006EC-4514-43A7-99DD-77326C5715A6}" destId="{EBD5049B-45AE-4CD4-8C4F-891544089751}" srcOrd="2" destOrd="0" presId="urn:microsoft.com/office/officeart/2008/layout/NameandTitleOrganizationalChart"/>
    <dgm:cxn modelId="{F08DF781-92E7-49A9-9A85-4A0BF7DA8874}" type="presParOf" srcId="{4C79743F-0F49-45E4-8BD5-5BE5CA895159}" destId="{2EF7BDB6-86FA-493A-A59C-CA8A06CEB769}" srcOrd="2" destOrd="0" presId="urn:microsoft.com/office/officeart/2008/layout/NameandTitleOrganizationalChart"/>
    <dgm:cxn modelId="{D630E876-1287-45B5-9FD3-E2ABCA10078F}" type="presParOf" srcId="{4C79743F-0F49-45E4-8BD5-5BE5CA895159}" destId="{881A0961-E4B3-4BA2-BEA4-74F47F51480F}" srcOrd="3" destOrd="0" presId="urn:microsoft.com/office/officeart/2008/layout/NameandTitleOrganizationalChart"/>
    <dgm:cxn modelId="{C7025E04-5ED4-4D54-8DFA-28C129CE00A0}" type="presParOf" srcId="{881A0961-E4B3-4BA2-BEA4-74F47F51480F}" destId="{E7FAF77C-CB83-40E3-8A71-6A87C06ABFA1}" srcOrd="0" destOrd="0" presId="urn:microsoft.com/office/officeart/2008/layout/NameandTitleOrganizationalChart"/>
    <dgm:cxn modelId="{C44B41B0-A268-45BE-9957-E55C5961096B}" type="presParOf" srcId="{E7FAF77C-CB83-40E3-8A71-6A87C06ABFA1}" destId="{CD3E0A04-0C6C-4D86-857A-C440F2400180}" srcOrd="0" destOrd="0" presId="urn:microsoft.com/office/officeart/2008/layout/NameandTitleOrganizationalChart"/>
    <dgm:cxn modelId="{AD56E3C0-6CE9-4B19-8A21-0024098CEA06}" type="presParOf" srcId="{E7FAF77C-CB83-40E3-8A71-6A87C06ABFA1}" destId="{E9E05A13-94CD-469E-B05C-92C48523C0F2}" srcOrd="1" destOrd="0" presId="urn:microsoft.com/office/officeart/2008/layout/NameandTitleOrganizationalChart"/>
    <dgm:cxn modelId="{5A9AA6AA-7D6A-4EFF-A8BD-6C4FC5060309}" type="presParOf" srcId="{E7FAF77C-CB83-40E3-8A71-6A87C06ABFA1}" destId="{20ED4A48-0256-4AD9-A91C-2199A339EB64}" srcOrd="2" destOrd="0" presId="urn:microsoft.com/office/officeart/2008/layout/NameandTitleOrganizationalChart"/>
    <dgm:cxn modelId="{4AAE33E9-F112-47A3-8A67-8FED8FABB156}" type="presParOf" srcId="{881A0961-E4B3-4BA2-BEA4-74F47F51480F}" destId="{060308D5-C27D-41BF-BEB8-0E47A9617209}" srcOrd="1" destOrd="0" presId="urn:microsoft.com/office/officeart/2008/layout/NameandTitleOrganizationalChart"/>
    <dgm:cxn modelId="{B19CCC07-F2A8-4792-92E1-C5272BB71E7F}" type="presParOf" srcId="{881A0961-E4B3-4BA2-BEA4-74F47F51480F}" destId="{F9BBA62A-6BEF-408D-92BC-69327832B3E2}" srcOrd="2" destOrd="0" presId="urn:microsoft.com/office/officeart/2008/layout/NameandTitleOrganizationalChart"/>
    <dgm:cxn modelId="{4AFFEA80-EEF1-4508-9BD1-7A6CE4FD3DE7}" type="presParOf" srcId="{4C79743F-0F49-45E4-8BD5-5BE5CA895159}" destId="{1CA8B16C-45E4-49CA-B7F3-85FAE9BB224F}" srcOrd="4" destOrd="0" presId="urn:microsoft.com/office/officeart/2008/layout/NameandTitleOrganizationalChart"/>
    <dgm:cxn modelId="{A02C9A57-7FDA-4A40-8355-20C68A01F7F2}" type="presParOf" srcId="{4C79743F-0F49-45E4-8BD5-5BE5CA895159}" destId="{4DA587DD-9841-4164-BCAE-C9AC08C593D5}" srcOrd="5" destOrd="0" presId="urn:microsoft.com/office/officeart/2008/layout/NameandTitleOrganizationalChart"/>
    <dgm:cxn modelId="{B05D9434-1440-4224-A2C1-3FC89FBDECF9}" type="presParOf" srcId="{4DA587DD-9841-4164-BCAE-C9AC08C593D5}" destId="{7EFF264A-8CDA-4ED3-939F-784B0ABA41B7}" srcOrd="0" destOrd="0" presId="urn:microsoft.com/office/officeart/2008/layout/NameandTitleOrganizationalChart"/>
    <dgm:cxn modelId="{B9B94C5E-5B4A-46A1-BFCA-B38D93A415F9}" type="presParOf" srcId="{7EFF264A-8CDA-4ED3-939F-784B0ABA41B7}" destId="{C46243B5-91ED-4392-AFCF-8ADB83F576EC}" srcOrd="0" destOrd="0" presId="urn:microsoft.com/office/officeart/2008/layout/NameandTitleOrganizationalChart"/>
    <dgm:cxn modelId="{494F6F77-FA8E-4405-9D11-4C219FA3FBA2}" type="presParOf" srcId="{7EFF264A-8CDA-4ED3-939F-784B0ABA41B7}" destId="{3955A090-BD6A-481C-B00B-94689C6ED2E7}" srcOrd="1" destOrd="0" presId="urn:microsoft.com/office/officeart/2008/layout/NameandTitleOrganizationalChart"/>
    <dgm:cxn modelId="{260949D7-5C4B-4854-B1B9-F231839A4562}" type="presParOf" srcId="{7EFF264A-8CDA-4ED3-939F-784B0ABA41B7}" destId="{ABA52AD1-6C04-4BE2-A88B-C829EE3D13EF}" srcOrd="2" destOrd="0" presId="urn:microsoft.com/office/officeart/2008/layout/NameandTitleOrganizationalChart"/>
    <dgm:cxn modelId="{8A55379A-077A-49CD-9020-2681F6ADC455}" type="presParOf" srcId="{4DA587DD-9841-4164-BCAE-C9AC08C593D5}" destId="{A5C8CAD4-B339-4D53-8DF1-4D98575AF709}" srcOrd="1" destOrd="0" presId="urn:microsoft.com/office/officeart/2008/layout/NameandTitleOrganizationalChart"/>
    <dgm:cxn modelId="{38218DBF-90F6-422F-9067-9A1A183E1835}" type="presParOf" srcId="{4DA587DD-9841-4164-BCAE-C9AC08C593D5}" destId="{0E5F5535-A29A-48C6-B22C-00125F34D573}" srcOrd="2" destOrd="0" presId="urn:microsoft.com/office/officeart/2008/layout/NameandTitleOrganizationalChart"/>
    <dgm:cxn modelId="{D6D8B22F-8822-4626-8EB0-1DC85D6920A4}" type="presParOf" srcId="{4C79743F-0F49-45E4-8BD5-5BE5CA895159}" destId="{749831F2-5B00-42B8-83C4-F0B9DF29DB23}" srcOrd="6" destOrd="0" presId="urn:microsoft.com/office/officeart/2008/layout/NameandTitleOrganizationalChart"/>
    <dgm:cxn modelId="{B9659EDA-2797-45A0-8E40-5F548A777135}" type="presParOf" srcId="{4C79743F-0F49-45E4-8BD5-5BE5CA895159}" destId="{0348808D-B198-4D33-A202-953E148D2A3A}" srcOrd="7" destOrd="0" presId="urn:microsoft.com/office/officeart/2008/layout/NameandTitleOrganizationalChart"/>
    <dgm:cxn modelId="{F7337987-2B11-407B-93C3-4C0ED60FBD61}" type="presParOf" srcId="{0348808D-B198-4D33-A202-953E148D2A3A}" destId="{80F364E6-795F-40FE-8A9A-7FC246E0F0B7}" srcOrd="0" destOrd="0" presId="urn:microsoft.com/office/officeart/2008/layout/NameandTitleOrganizationalChart"/>
    <dgm:cxn modelId="{49005A77-388B-4E51-850B-53AFA60A07F5}" type="presParOf" srcId="{80F364E6-795F-40FE-8A9A-7FC246E0F0B7}" destId="{F5E09FAC-C4DB-4839-83E7-8314B3F52FAB}" srcOrd="0" destOrd="0" presId="urn:microsoft.com/office/officeart/2008/layout/NameandTitleOrganizationalChart"/>
    <dgm:cxn modelId="{D6DF0ADE-7A70-4AA8-A467-C0E3F9BF37B3}" type="presParOf" srcId="{80F364E6-795F-40FE-8A9A-7FC246E0F0B7}" destId="{FAC7F77B-0CF8-4C83-97F8-9B06AB9A820E}" srcOrd="1" destOrd="0" presId="urn:microsoft.com/office/officeart/2008/layout/NameandTitleOrganizationalChart"/>
    <dgm:cxn modelId="{3F27898F-35B7-4908-8C7A-2AF85CF221E3}" type="presParOf" srcId="{80F364E6-795F-40FE-8A9A-7FC246E0F0B7}" destId="{941AE525-62E3-4E13-969B-E0BC762A6882}" srcOrd="2" destOrd="0" presId="urn:microsoft.com/office/officeart/2008/layout/NameandTitleOrganizationalChart"/>
    <dgm:cxn modelId="{85F46ED7-C76A-47AF-88A1-E377E8CF1864}" type="presParOf" srcId="{0348808D-B198-4D33-A202-953E148D2A3A}" destId="{56030DA2-859E-4E31-BCE7-D039F0F5C39B}" srcOrd="1" destOrd="0" presId="urn:microsoft.com/office/officeart/2008/layout/NameandTitleOrganizationalChart"/>
    <dgm:cxn modelId="{F550556C-608A-444E-9E49-0BC9AB37C589}" type="presParOf" srcId="{0348808D-B198-4D33-A202-953E148D2A3A}" destId="{271C2A8E-DCBF-46F3-99CD-505B64E095D9}" srcOrd="2" destOrd="0" presId="urn:microsoft.com/office/officeart/2008/layout/NameandTitleOrganizationalChart"/>
    <dgm:cxn modelId="{E5DC054A-D48D-4C3B-A815-ADF6E497B9E9}" type="presParOf" srcId="{CAB5F164-24BC-4387-BFC4-FA2EB25F1486}" destId="{F4CF6828-E97E-4150-B357-9F746ADB491D}" srcOrd="2" destOrd="0" presId="urn:microsoft.com/office/officeart/2008/layout/NameandTitleOrganizationalChart"/>
    <dgm:cxn modelId="{7D7CC156-5071-4670-96CE-F4B833AA7C4D}" type="presParOf" srcId="{F4CF6828-E97E-4150-B357-9F746ADB491D}" destId="{B8583CB9-5DA3-430C-9946-98B12BD5A4F0}" srcOrd="0" destOrd="0" presId="urn:microsoft.com/office/officeart/2008/layout/NameandTitleOrganizationalChart"/>
    <dgm:cxn modelId="{AC8F0451-72E4-4B56-A206-D9CD48C32DBF}" type="presParOf" srcId="{F4CF6828-E97E-4150-B357-9F746ADB491D}" destId="{B9069EAA-0CE6-4774-BD7B-3D9D155C0EC3}" srcOrd="1" destOrd="0" presId="urn:microsoft.com/office/officeart/2008/layout/NameandTitleOrganizationalChart"/>
    <dgm:cxn modelId="{A916745F-9955-42CC-8DC7-B40A4AC4CBD4}" type="presParOf" srcId="{B9069EAA-0CE6-4774-BD7B-3D9D155C0EC3}" destId="{3F1D39E1-2C24-4319-84B6-C13053BB6994}" srcOrd="0" destOrd="0" presId="urn:microsoft.com/office/officeart/2008/layout/NameandTitleOrganizationalChart"/>
    <dgm:cxn modelId="{E2611395-0178-4D9C-9319-BA5AA4A15678}" type="presParOf" srcId="{3F1D39E1-2C24-4319-84B6-C13053BB6994}" destId="{95CFE44E-5A49-49D6-AA14-12A831F3983D}" srcOrd="0" destOrd="0" presId="urn:microsoft.com/office/officeart/2008/layout/NameandTitleOrganizationalChart"/>
    <dgm:cxn modelId="{449250DA-40E4-47E3-B432-2CE2B1D834F9}" type="presParOf" srcId="{3F1D39E1-2C24-4319-84B6-C13053BB6994}" destId="{3A36230A-3716-4A12-8D49-6268EB5E9406}" srcOrd="1" destOrd="0" presId="urn:microsoft.com/office/officeart/2008/layout/NameandTitleOrganizationalChart"/>
    <dgm:cxn modelId="{F758D941-8260-4A4F-8683-EE44D9755EB0}" type="presParOf" srcId="{3F1D39E1-2C24-4319-84B6-C13053BB6994}" destId="{C1BB8465-BBE2-4AE1-B787-1956C86D5B7F}" srcOrd="2" destOrd="0" presId="urn:microsoft.com/office/officeart/2008/layout/NameandTitleOrganizationalChart"/>
    <dgm:cxn modelId="{3C7053C4-8903-40D1-A41F-9E0415B0D91E}" type="presParOf" srcId="{B9069EAA-0CE6-4774-BD7B-3D9D155C0EC3}" destId="{2B3DAE8F-29CC-4D37-B441-DAB05BD3C924}" srcOrd="1" destOrd="0" presId="urn:microsoft.com/office/officeart/2008/layout/NameandTitleOrganizationalChart"/>
    <dgm:cxn modelId="{D26C2E2C-B515-4491-81C6-09EF11BCD02B}" type="presParOf" srcId="{B9069EAA-0CE6-4774-BD7B-3D9D155C0EC3}" destId="{36249709-4265-4941-ADDB-CF12AE0A6899}" srcOrd="2" destOrd="0" presId="urn:microsoft.com/office/officeart/2008/layout/NameandTitleOrganizationalChart"/>
    <dgm:cxn modelId="{270A8C08-C0FF-4026-91E4-6C5596C8F3CA}" type="presParOf" srcId="{F4CF6828-E97E-4150-B357-9F746ADB491D}" destId="{1A754711-FA1B-4AC2-B6F6-585060323B72}" srcOrd="2" destOrd="0" presId="urn:microsoft.com/office/officeart/2008/layout/NameandTitleOrganizationalChart"/>
    <dgm:cxn modelId="{49AF8DA3-2DB0-4513-A12C-A509A1AC68CF}" type="presParOf" srcId="{F4CF6828-E97E-4150-B357-9F746ADB491D}" destId="{BE0B28F9-A865-408D-BDA7-FC4F2D2984AD}" srcOrd="3" destOrd="0" presId="urn:microsoft.com/office/officeart/2008/layout/NameandTitleOrganizationalChart"/>
    <dgm:cxn modelId="{A5A32998-5B5A-464D-8CE3-DA1392407E86}" type="presParOf" srcId="{BE0B28F9-A865-408D-BDA7-FC4F2D2984AD}" destId="{F827018F-BC2F-4F11-804B-65B3BB56C74C}" srcOrd="0" destOrd="0" presId="urn:microsoft.com/office/officeart/2008/layout/NameandTitleOrganizationalChart"/>
    <dgm:cxn modelId="{4DA466C3-BA50-4B65-98D2-B8842F4B171C}" type="presParOf" srcId="{F827018F-BC2F-4F11-804B-65B3BB56C74C}" destId="{ADAE2D1F-D54D-4907-AF41-DA540BB1DEA9}" srcOrd="0" destOrd="0" presId="urn:microsoft.com/office/officeart/2008/layout/NameandTitleOrganizationalChart"/>
    <dgm:cxn modelId="{B3274984-0BBE-47AC-BF24-B8FBE2F36F99}" type="presParOf" srcId="{F827018F-BC2F-4F11-804B-65B3BB56C74C}" destId="{401D20E1-6C71-4A96-BBBC-DCE353A2A81B}" srcOrd="1" destOrd="0" presId="urn:microsoft.com/office/officeart/2008/layout/NameandTitleOrganizationalChart"/>
    <dgm:cxn modelId="{DDB8D47D-7051-47C5-8C00-B0136CA2E663}" type="presParOf" srcId="{F827018F-BC2F-4F11-804B-65B3BB56C74C}" destId="{63DABF66-048B-4CB5-AACD-7551C9BFEC8C}" srcOrd="2" destOrd="0" presId="urn:microsoft.com/office/officeart/2008/layout/NameandTitleOrganizationalChart"/>
    <dgm:cxn modelId="{00B0B05F-B93C-4A0E-A312-0F59EB947DB9}" type="presParOf" srcId="{BE0B28F9-A865-408D-BDA7-FC4F2D2984AD}" destId="{B4C191DD-6282-4C60-940B-50B1781A2FC3}" srcOrd="1" destOrd="0" presId="urn:microsoft.com/office/officeart/2008/layout/NameandTitleOrganizationalChart"/>
    <dgm:cxn modelId="{47334A9D-D82A-4632-9EB0-5F788679EDE7}" type="presParOf" srcId="{BE0B28F9-A865-408D-BDA7-FC4F2D2984AD}" destId="{29A8B31B-007E-4A7C-A936-26127CAD4623}" srcOrd="2" destOrd="0" presId="urn:microsoft.com/office/officeart/2008/layout/NameandTitleOrganizational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316B1E3-48ED-4ECA-A0E2-A469896042BD}"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tr-TR"/>
        </a:p>
      </dgm:t>
    </dgm:pt>
    <dgm:pt modelId="{90752E71-E914-422E-8FF4-4BC41331CC2D}">
      <dgm:prSet phldrT="[Metin]"/>
      <dgm:spPr/>
      <dgm:t>
        <a:bodyPr/>
        <a:lstStyle/>
        <a:p>
          <a:r>
            <a:rPr lang="tr-TR" dirty="0"/>
            <a:t>Siyaset ve Sosyal Bilimler</a:t>
          </a:r>
        </a:p>
      </dgm:t>
    </dgm:pt>
    <dgm:pt modelId="{5F0D9180-1E05-43DB-A482-877BA3DEF19E}" type="parTrans" cxnId="{878D695F-3484-4C48-8FCA-650EA413E9C3}">
      <dgm:prSet/>
      <dgm:spPr/>
      <dgm:t>
        <a:bodyPr/>
        <a:lstStyle/>
        <a:p>
          <a:endParaRPr lang="tr-TR"/>
        </a:p>
      </dgm:t>
    </dgm:pt>
    <dgm:pt modelId="{78DDFFBA-6615-4A40-93D9-28E8D1CA2FEC}" type="sibTrans" cxnId="{878D695F-3484-4C48-8FCA-650EA413E9C3}">
      <dgm:prSet/>
      <dgm:spPr/>
      <dgm:t>
        <a:bodyPr/>
        <a:lstStyle/>
        <a:p>
          <a:endParaRPr lang="tr-TR"/>
        </a:p>
      </dgm:t>
    </dgm:pt>
    <dgm:pt modelId="{F529B3C9-DD87-44D5-80DC-711DEBE5D452}">
      <dgm:prSet phldrT="[Metin]" custT="1"/>
      <dgm:spPr/>
      <dgm:t>
        <a:bodyPr/>
        <a:lstStyle/>
        <a:p>
          <a:r>
            <a:rPr lang="tr-TR" sz="1200" dirty="0"/>
            <a:t>Prof. Dr. Şükrü NİŞANCI</a:t>
          </a:r>
        </a:p>
      </dgm:t>
    </dgm:pt>
    <dgm:pt modelId="{B7A376BD-3CB7-4DB5-9AC0-9CF9F861D558}" type="parTrans" cxnId="{14A1B615-7AFE-4BBA-944A-F09933ED7144}">
      <dgm:prSet/>
      <dgm:spPr/>
      <dgm:t>
        <a:bodyPr/>
        <a:lstStyle/>
        <a:p>
          <a:endParaRPr lang="tr-TR"/>
        </a:p>
      </dgm:t>
    </dgm:pt>
    <dgm:pt modelId="{34758081-F51A-40B2-BFB8-6F4E20A0EEE5}" type="sibTrans" cxnId="{14A1B615-7AFE-4BBA-944A-F09933ED7144}">
      <dgm:prSet/>
      <dgm:spPr/>
      <dgm:t>
        <a:bodyPr/>
        <a:lstStyle/>
        <a:p>
          <a:endParaRPr lang="tr-TR"/>
        </a:p>
      </dgm:t>
    </dgm:pt>
    <dgm:pt modelId="{F4022EC5-5843-456A-A4A4-FB79F6D78823}">
      <dgm:prSet phldrT="[Metin]" custT="1"/>
      <dgm:spPr/>
      <dgm:t>
        <a:bodyPr/>
        <a:lstStyle/>
        <a:p>
          <a:r>
            <a:rPr lang="tr-TR" sz="1100" dirty="0"/>
            <a:t>Doç. Dr. Hasan Emir AKTAŞ</a:t>
          </a:r>
        </a:p>
      </dgm:t>
    </dgm:pt>
    <dgm:pt modelId="{3FEB2996-EED3-470C-84BF-CDF7B98AD52A}" type="parTrans" cxnId="{99F6805D-A0B7-48E9-993B-AA6296337C92}">
      <dgm:prSet/>
      <dgm:spPr/>
      <dgm:t>
        <a:bodyPr/>
        <a:lstStyle/>
        <a:p>
          <a:endParaRPr lang="tr-TR"/>
        </a:p>
      </dgm:t>
    </dgm:pt>
    <dgm:pt modelId="{E42E68DA-769B-4D11-873E-452F3E3D79C9}" type="sibTrans" cxnId="{99F6805D-A0B7-48E9-993B-AA6296337C92}">
      <dgm:prSet/>
      <dgm:spPr/>
      <dgm:t>
        <a:bodyPr/>
        <a:lstStyle/>
        <a:p>
          <a:endParaRPr lang="tr-TR"/>
        </a:p>
      </dgm:t>
    </dgm:pt>
    <dgm:pt modelId="{77E88258-6FD3-43AB-9619-4EFD8D63B3C1}">
      <dgm:prSet phldrT="[Metin]"/>
      <dgm:spPr/>
      <dgm:t>
        <a:bodyPr/>
        <a:lstStyle/>
        <a:p>
          <a:r>
            <a:rPr lang="tr-TR" dirty="0"/>
            <a:t>Yönetim Bilimleri</a:t>
          </a:r>
        </a:p>
      </dgm:t>
    </dgm:pt>
    <dgm:pt modelId="{7BB83D51-EBCA-45B9-9D63-953283AD7E5F}" type="parTrans" cxnId="{AD365C69-1CA5-403F-91E3-A94E970F57C4}">
      <dgm:prSet/>
      <dgm:spPr/>
      <dgm:t>
        <a:bodyPr/>
        <a:lstStyle/>
        <a:p>
          <a:endParaRPr lang="tr-TR"/>
        </a:p>
      </dgm:t>
    </dgm:pt>
    <dgm:pt modelId="{651B3A30-AFAB-40BF-B9D6-CFF979DB425E}" type="sibTrans" cxnId="{AD365C69-1CA5-403F-91E3-A94E970F57C4}">
      <dgm:prSet/>
      <dgm:spPr/>
      <dgm:t>
        <a:bodyPr/>
        <a:lstStyle/>
        <a:p>
          <a:endParaRPr lang="tr-TR"/>
        </a:p>
      </dgm:t>
    </dgm:pt>
    <dgm:pt modelId="{E36C8E61-2F88-45F1-8381-C9D3E5E0F105}">
      <dgm:prSet phldrT="[Metin]" custT="1"/>
      <dgm:spPr/>
      <dgm:t>
        <a:bodyPr/>
        <a:lstStyle/>
        <a:p>
          <a:r>
            <a:rPr lang="tr-TR" sz="1000" dirty="0"/>
            <a:t>Prof. Dr. Salih Börteçine AVCİ</a:t>
          </a:r>
        </a:p>
      </dgm:t>
    </dgm:pt>
    <dgm:pt modelId="{14BF2729-4B06-44D5-B52A-675FE7E70365}" type="parTrans" cxnId="{EB7F7671-8D6B-4727-8DDE-7CD9DF1F1E50}">
      <dgm:prSet/>
      <dgm:spPr/>
      <dgm:t>
        <a:bodyPr/>
        <a:lstStyle/>
        <a:p>
          <a:endParaRPr lang="tr-TR"/>
        </a:p>
      </dgm:t>
    </dgm:pt>
    <dgm:pt modelId="{E0A44296-BD72-4F89-9FFB-83E9DF62B73E}" type="sibTrans" cxnId="{EB7F7671-8D6B-4727-8DDE-7CD9DF1F1E50}">
      <dgm:prSet/>
      <dgm:spPr/>
      <dgm:t>
        <a:bodyPr/>
        <a:lstStyle/>
        <a:p>
          <a:endParaRPr lang="tr-TR"/>
        </a:p>
      </dgm:t>
    </dgm:pt>
    <dgm:pt modelId="{707BB7CE-8B45-4ED7-9D49-75BCC08DF1CF}">
      <dgm:prSet phldrT="[Metin]" custT="1"/>
      <dgm:spPr>
        <a:solidFill>
          <a:srgbClr val="4F81BD">
            <a:hueOff val="0"/>
            <a:satOff val="0"/>
            <a:lumOff val="0"/>
            <a:alphaOff val="0"/>
          </a:srgbClr>
        </a:solidFill>
        <a:ln w="25400" cap="flat" cmpd="sng" algn="ctr">
          <a:solidFill>
            <a:prstClr val="white">
              <a:hueOff val="0"/>
              <a:satOff val="0"/>
              <a:lumOff val="0"/>
              <a:alphaOff val="0"/>
            </a:prstClr>
          </a:solidFill>
          <a:prstDash val="solid"/>
        </a:ln>
        <a:effectLst/>
      </dgm:spPr>
      <dgm:t>
        <a:bodyPr spcFirstLastPara="0" vert="horz" wrap="square" lIns="25400" tIns="19050" rIns="25400" bIns="19050" numCol="1" spcCol="1270" anchor="ctr" anchorCtr="0"/>
        <a:lstStyle/>
        <a:p>
          <a:pPr marL="0" lvl="0" indent="0" algn="ctr" defTabSz="533400">
            <a:lnSpc>
              <a:spcPct val="90000"/>
            </a:lnSpc>
            <a:spcBef>
              <a:spcPct val="0"/>
            </a:spcBef>
            <a:spcAft>
              <a:spcPct val="35000"/>
            </a:spcAft>
            <a:buNone/>
          </a:pPr>
          <a:r>
            <a:rPr lang="tr-TR" sz="1200" kern="1200" dirty="0">
              <a:solidFill>
                <a:prstClr val="white"/>
              </a:solidFill>
              <a:latin typeface="Calibri"/>
              <a:ea typeface="+mn-ea"/>
              <a:cs typeface="+mn-cs"/>
            </a:rPr>
            <a:t>Arş. </a:t>
          </a:r>
          <a:r>
            <a:rPr lang="tr-TR" sz="1200" kern="1200" dirty="0" err="1">
              <a:solidFill>
                <a:prstClr val="white"/>
              </a:solidFill>
              <a:latin typeface="Calibri"/>
              <a:ea typeface="+mn-ea"/>
              <a:cs typeface="+mn-cs"/>
            </a:rPr>
            <a:t>Gör.Dr</a:t>
          </a:r>
          <a:r>
            <a:rPr lang="tr-TR" sz="1200" kern="1200" dirty="0">
              <a:solidFill>
                <a:prstClr val="white"/>
              </a:solidFill>
              <a:latin typeface="Calibri"/>
              <a:ea typeface="+mn-ea"/>
              <a:cs typeface="+mn-cs"/>
            </a:rPr>
            <a:t>. Fatih UÇAN</a:t>
          </a:r>
        </a:p>
      </dgm:t>
    </dgm:pt>
    <dgm:pt modelId="{4136C0B3-35A1-4FEB-9E0E-6D4E032354DB}" type="parTrans" cxnId="{6690AA1A-C406-4A1B-8792-F8BD683CBBD1}">
      <dgm:prSet/>
      <dgm:spPr/>
      <dgm:t>
        <a:bodyPr/>
        <a:lstStyle/>
        <a:p>
          <a:endParaRPr lang="tr-TR"/>
        </a:p>
      </dgm:t>
    </dgm:pt>
    <dgm:pt modelId="{AE97868D-D8B7-4193-BEF8-83F1377632C4}" type="sibTrans" cxnId="{6690AA1A-C406-4A1B-8792-F8BD683CBBD1}">
      <dgm:prSet/>
      <dgm:spPr/>
      <dgm:t>
        <a:bodyPr/>
        <a:lstStyle/>
        <a:p>
          <a:endParaRPr lang="tr-TR"/>
        </a:p>
      </dgm:t>
    </dgm:pt>
    <dgm:pt modelId="{85473D53-2FE4-46D7-99E6-4AE74D2B3CF1}">
      <dgm:prSet phldrT="[Metin]"/>
      <dgm:spPr/>
      <dgm:t>
        <a:bodyPr/>
        <a:lstStyle/>
        <a:p>
          <a:r>
            <a:rPr lang="tr-TR" dirty="0"/>
            <a:t>Kentleşme ve Çevre Sorunları</a:t>
          </a:r>
        </a:p>
      </dgm:t>
    </dgm:pt>
    <dgm:pt modelId="{B7C2B109-98DF-4A20-A5E1-132336755F5D}" type="parTrans" cxnId="{ED17714C-0973-41C7-9F93-4382B69F47B2}">
      <dgm:prSet/>
      <dgm:spPr/>
      <dgm:t>
        <a:bodyPr/>
        <a:lstStyle/>
        <a:p>
          <a:endParaRPr lang="tr-TR"/>
        </a:p>
      </dgm:t>
    </dgm:pt>
    <dgm:pt modelId="{97765F61-3A14-431C-A2F6-F4AD5D513E94}" type="sibTrans" cxnId="{ED17714C-0973-41C7-9F93-4382B69F47B2}">
      <dgm:prSet/>
      <dgm:spPr/>
      <dgm:t>
        <a:bodyPr/>
        <a:lstStyle/>
        <a:p>
          <a:endParaRPr lang="tr-TR"/>
        </a:p>
      </dgm:t>
    </dgm:pt>
    <dgm:pt modelId="{BAEB0289-0D56-4519-8130-EC59258DE9F3}">
      <dgm:prSet phldrT="[Metin]"/>
      <dgm:spPr/>
      <dgm:t>
        <a:bodyPr/>
        <a:lstStyle/>
        <a:p>
          <a:r>
            <a:rPr lang="tr-TR" dirty="0"/>
            <a:t>Hukuk Bilimleri</a:t>
          </a:r>
        </a:p>
      </dgm:t>
    </dgm:pt>
    <dgm:pt modelId="{C8BFF5F3-A7A4-4C9C-940C-EB218276EFB3}" type="parTrans" cxnId="{944A6C36-8125-4159-903A-DCE8445C5C5C}">
      <dgm:prSet/>
      <dgm:spPr/>
      <dgm:t>
        <a:bodyPr/>
        <a:lstStyle/>
        <a:p>
          <a:endParaRPr lang="tr-TR"/>
        </a:p>
      </dgm:t>
    </dgm:pt>
    <dgm:pt modelId="{14178B77-892C-4903-A2B2-477D4439DD42}" type="sibTrans" cxnId="{944A6C36-8125-4159-903A-DCE8445C5C5C}">
      <dgm:prSet/>
      <dgm:spPr/>
      <dgm:t>
        <a:bodyPr/>
        <a:lstStyle/>
        <a:p>
          <a:endParaRPr lang="tr-TR"/>
        </a:p>
      </dgm:t>
    </dgm:pt>
    <dgm:pt modelId="{3B4617C7-BE05-4330-982A-02CB6B10E645}">
      <dgm:prSet phldrT="[Metin]" custT="1"/>
      <dgm:spPr/>
      <dgm:t>
        <a:bodyPr/>
        <a:lstStyle/>
        <a:p>
          <a:r>
            <a:rPr lang="tr-TR" sz="1000" dirty="0" err="1"/>
            <a:t>Doç.Dr</a:t>
          </a:r>
          <a:r>
            <a:rPr lang="tr-TR" sz="1000" dirty="0"/>
            <a:t>. Cemile Burcu KARTAL</a:t>
          </a:r>
        </a:p>
      </dgm:t>
    </dgm:pt>
    <dgm:pt modelId="{15679FDF-22A5-4391-B1A6-7CAF099FC15C}" type="parTrans" cxnId="{1DEB5579-A18F-4376-BD54-1A73E4028969}">
      <dgm:prSet/>
      <dgm:spPr/>
      <dgm:t>
        <a:bodyPr/>
        <a:lstStyle/>
        <a:p>
          <a:endParaRPr lang="tr-TR"/>
        </a:p>
      </dgm:t>
    </dgm:pt>
    <dgm:pt modelId="{0F253CE6-E225-470D-9FE5-F90ACDCEEE38}" type="sibTrans" cxnId="{1DEB5579-A18F-4376-BD54-1A73E4028969}">
      <dgm:prSet/>
      <dgm:spPr/>
      <dgm:t>
        <a:bodyPr/>
        <a:lstStyle/>
        <a:p>
          <a:endParaRPr lang="tr-TR"/>
        </a:p>
      </dgm:t>
    </dgm:pt>
    <dgm:pt modelId="{3D888C13-4E26-4D61-AB96-9D1FF4DE1BA6}">
      <dgm:prSet phldrT="[Metin]" custT="1"/>
      <dgm:spPr/>
      <dgm:t>
        <a:bodyPr/>
        <a:lstStyle/>
        <a:p>
          <a:r>
            <a:rPr lang="tr-TR" sz="1100" dirty="0" err="1"/>
            <a:t>Doç.Dr</a:t>
          </a:r>
          <a:r>
            <a:rPr lang="tr-TR" sz="1100" dirty="0"/>
            <a:t>. Ezgi ÖREN</a:t>
          </a:r>
        </a:p>
      </dgm:t>
    </dgm:pt>
    <dgm:pt modelId="{0556DFE3-88AC-456F-BAAF-8C360F5011CF}" type="parTrans" cxnId="{7FEBDF96-75F6-4FF3-B8EB-192BD7CEAC02}">
      <dgm:prSet/>
      <dgm:spPr/>
      <dgm:t>
        <a:bodyPr/>
        <a:lstStyle/>
        <a:p>
          <a:endParaRPr lang="tr-TR"/>
        </a:p>
      </dgm:t>
    </dgm:pt>
    <dgm:pt modelId="{60C5A9FA-A270-4CAD-8832-B04B8E147C14}" type="sibTrans" cxnId="{7FEBDF96-75F6-4FF3-B8EB-192BD7CEAC02}">
      <dgm:prSet/>
      <dgm:spPr/>
      <dgm:t>
        <a:bodyPr/>
        <a:lstStyle/>
        <a:p>
          <a:endParaRPr lang="tr-TR"/>
        </a:p>
      </dgm:t>
    </dgm:pt>
    <dgm:pt modelId="{15B4BA98-393B-4F8E-89AC-E13928B9AEEC}">
      <dgm:prSet phldrT="[Metin]" custT="1"/>
      <dgm:spPr>
        <a:solidFill>
          <a:srgbClr val="4F81BD">
            <a:hueOff val="0"/>
            <a:satOff val="0"/>
            <a:lumOff val="0"/>
            <a:alphaOff val="0"/>
          </a:srgbClr>
        </a:solidFill>
        <a:ln w="25400" cap="flat" cmpd="sng" algn="ctr">
          <a:solidFill>
            <a:prstClr val="white">
              <a:hueOff val="0"/>
              <a:satOff val="0"/>
              <a:lumOff val="0"/>
              <a:alphaOff val="0"/>
            </a:prstClr>
          </a:solidFill>
          <a:prstDash val="solid"/>
        </a:ln>
        <a:effectLst/>
      </dgm:spPr>
      <dgm:t>
        <a:bodyPr spcFirstLastPara="0" vert="horz" wrap="square" lIns="30480" tIns="22860" rIns="30480" bIns="22860" numCol="1" spcCol="1270" anchor="ctr" anchorCtr="0"/>
        <a:lstStyle/>
        <a:p>
          <a:r>
            <a:rPr lang="tr-TR" sz="1000" dirty="0" err="1"/>
            <a:t>Dr.Öğrt.Üyesi</a:t>
          </a:r>
          <a:r>
            <a:rPr lang="tr-TR" sz="1000" dirty="0"/>
            <a:t> Lokman ŞAHİN</a:t>
          </a:r>
        </a:p>
      </dgm:t>
    </dgm:pt>
    <dgm:pt modelId="{3EB53539-71EE-4527-B878-1E384F7A47A9}" type="parTrans" cxnId="{0A9A5B9C-999B-4063-9056-5808EB16C107}">
      <dgm:prSet/>
      <dgm:spPr/>
      <dgm:t>
        <a:bodyPr/>
        <a:lstStyle/>
        <a:p>
          <a:endParaRPr lang="tr-TR"/>
        </a:p>
      </dgm:t>
    </dgm:pt>
    <dgm:pt modelId="{7DCB7B68-4A7A-4683-80FA-18B60E336082}" type="sibTrans" cxnId="{0A9A5B9C-999B-4063-9056-5808EB16C107}">
      <dgm:prSet/>
      <dgm:spPr/>
      <dgm:t>
        <a:bodyPr/>
        <a:lstStyle/>
        <a:p>
          <a:endParaRPr lang="tr-TR"/>
        </a:p>
      </dgm:t>
    </dgm:pt>
    <dgm:pt modelId="{10D50848-4597-4CEB-91C4-966608E9F9C0}">
      <dgm:prSet phldrT="[Metin]" custT="1"/>
      <dgm:spPr>
        <a:solidFill>
          <a:srgbClr val="4F81BD">
            <a:hueOff val="0"/>
            <a:satOff val="0"/>
            <a:lumOff val="0"/>
            <a:alphaOff val="0"/>
          </a:srgbClr>
        </a:solidFill>
        <a:ln w="25400" cap="flat" cmpd="sng" algn="ctr">
          <a:solidFill>
            <a:prstClr val="white">
              <a:hueOff val="0"/>
              <a:satOff val="0"/>
              <a:lumOff val="0"/>
              <a:alphaOff val="0"/>
            </a:prstClr>
          </a:solidFill>
          <a:prstDash val="solid"/>
        </a:ln>
        <a:effectLst/>
      </dgm:spPr>
      <dgm:t>
        <a:bodyPr spcFirstLastPara="0" vert="horz" wrap="square" lIns="30480" tIns="22860" rIns="30480" bIns="22860" numCol="1" spcCol="1270" anchor="ctr" anchorCtr="0"/>
        <a:lstStyle/>
        <a:p>
          <a:r>
            <a:rPr lang="tr-TR" sz="800" dirty="0"/>
            <a:t>Arş. Gör. Fatma Betül  GÖKHAN (Görevlendirme-ODTÜ)</a:t>
          </a:r>
        </a:p>
      </dgm:t>
    </dgm:pt>
    <dgm:pt modelId="{957D5045-7485-48D6-BD2A-6545668ECA44}" type="parTrans" cxnId="{3D92F96E-0E37-41E1-892B-12E930C52912}">
      <dgm:prSet/>
      <dgm:spPr/>
      <dgm:t>
        <a:bodyPr/>
        <a:lstStyle/>
        <a:p>
          <a:endParaRPr lang="tr-TR"/>
        </a:p>
      </dgm:t>
    </dgm:pt>
    <dgm:pt modelId="{A7D573A1-268D-45E2-859B-C423DF55079D}" type="sibTrans" cxnId="{3D92F96E-0E37-41E1-892B-12E930C52912}">
      <dgm:prSet/>
      <dgm:spPr/>
      <dgm:t>
        <a:bodyPr/>
        <a:lstStyle/>
        <a:p>
          <a:endParaRPr lang="tr-TR"/>
        </a:p>
      </dgm:t>
    </dgm:pt>
    <dgm:pt modelId="{06F96EC8-C451-4BD0-9C0E-F4C82CDEC061}">
      <dgm:prSet phldrT="[Metin]" custT="1"/>
      <dgm:spPr>
        <a:solidFill>
          <a:srgbClr val="4F81BD">
            <a:hueOff val="0"/>
            <a:satOff val="0"/>
            <a:lumOff val="0"/>
            <a:alphaOff val="0"/>
          </a:srgbClr>
        </a:solidFill>
        <a:ln w="25400" cap="flat" cmpd="sng" algn="ctr">
          <a:solidFill>
            <a:prstClr val="white">
              <a:hueOff val="0"/>
              <a:satOff val="0"/>
              <a:lumOff val="0"/>
              <a:alphaOff val="0"/>
            </a:prstClr>
          </a:solidFill>
          <a:prstDash val="solid"/>
        </a:ln>
        <a:effectLst/>
      </dgm:spPr>
      <dgm:t>
        <a:bodyPr spcFirstLastPara="0" vert="horz" wrap="square" lIns="30480" tIns="22860" rIns="30480" bIns="22860" numCol="1" spcCol="1270" anchor="ctr" anchorCtr="0"/>
        <a:lstStyle/>
        <a:p>
          <a:pPr marL="0" lvl="0" indent="0" algn="ctr" defTabSz="444500">
            <a:lnSpc>
              <a:spcPct val="90000"/>
            </a:lnSpc>
            <a:spcBef>
              <a:spcPct val="0"/>
            </a:spcBef>
            <a:spcAft>
              <a:spcPct val="35000"/>
            </a:spcAft>
            <a:buNone/>
          </a:pPr>
          <a:r>
            <a:rPr lang="tr-TR" sz="1000" kern="1200" dirty="0" err="1">
              <a:solidFill>
                <a:prstClr val="white"/>
              </a:solidFill>
              <a:latin typeface="Calibri"/>
              <a:ea typeface="+mn-ea"/>
              <a:cs typeface="+mn-cs"/>
            </a:rPr>
            <a:t>Arş.Gör.Tuğba</a:t>
          </a:r>
          <a:r>
            <a:rPr lang="tr-TR" sz="1000" kern="1200" dirty="0">
              <a:solidFill>
                <a:prstClr val="white"/>
              </a:solidFill>
              <a:latin typeface="Calibri"/>
              <a:ea typeface="+mn-ea"/>
              <a:cs typeface="+mn-cs"/>
            </a:rPr>
            <a:t> SALMAN</a:t>
          </a:r>
        </a:p>
      </dgm:t>
    </dgm:pt>
    <dgm:pt modelId="{402A5B1A-C37D-43B8-8337-BC1B2CEAE93B}" type="parTrans" cxnId="{19FBEC31-F69F-4DDE-B504-BA1301624788}">
      <dgm:prSet/>
      <dgm:spPr/>
      <dgm:t>
        <a:bodyPr/>
        <a:lstStyle/>
        <a:p>
          <a:endParaRPr lang="tr-TR"/>
        </a:p>
      </dgm:t>
    </dgm:pt>
    <dgm:pt modelId="{0E1B0292-A28C-4BF8-8A6D-DADF172D2546}" type="sibTrans" cxnId="{19FBEC31-F69F-4DDE-B504-BA1301624788}">
      <dgm:prSet/>
      <dgm:spPr/>
      <dgm:t>
        <a:bodyPr/>
        <a:lstStyle/>
        <a:p>
          <a:endParaRPr lang="tr-TR"/>
        </a:p>
      </dgm:t>
    </dgm:pt>
    <dgm:pt modelId="{D4E0E857-853E-4707-BC85-12A527BEDE3E}">
      <dgm:prSet phldrT="[Metin]" custT="1"/>
      <dgm:spPr>
        <a:solidFill>
          <a:srgbClr val="4F81BD">
            <a:hueOff val="0"/>
            <a:satOff val="0"/>
            <a:lumOff val="0"/>
            <a:alphaOff val="0"/>
          </a:srgbClr>
        </a:solidFill>
        <a:ln w="25400" cap="flat" cmpd="sng" algn="ctr">
          <a:solidFill>
            <a:prstClr val="white">
              <a:hueOff val="0"/>
              <a:satOff val="0"/>
              <a:lumOff val="0"/>
              <a:alphaOff val="0"/>
            </a:prstClr>
          </a:solidFill>
          <a:prstDash val="solid"/>
        </a:ln>
        <a:effectLst/>
      </dgm:spPr>
      <dgm:t>
        <a:bodyPr spcFirstLastPara="0" vert="horz" wrap="square" lIns="25400" tIns="19050" rIns="25400" bIns="19050" numCol="1" spcCol="1270" anchor="ctr" anchorCtr="0"/>
        <a:lstStyle/>
        <a:p>
          <a:r>
            <a:rPr lang="tr-TR" sz="1200" dirty="0" err="1"/>
            <a:t>Doç.Dr</a:t>
          </a:r>
          <a:r>
            <a:rPr lang="tr-TR" sz="1200" dirty="0"/>
            <a:t>. Adnan KARATAŞ</a:t>
          </a:r>
        </a:p>
      </dgm:t>
    </dgm:pt>
    <dgm:pt modelId="{E995931B-1F2F-4C85-86AC-EB045ABF95A3}" type="parTrans" cxnId="{92DEC4F8-60E7-4D70-84D6-269B01869710}">
      <dgm:prSet/>
      <dgm:spPr/>
      <dgm:t>
        <a:bodyPr/>
        <a:lstStyle/>
        <a:p>
          <a:endParaRPr lang="tr-TR"/>
        </a:p>
      </dgm:t>
    </dgm:pt>
    <dgm:pt modelId="{5AA12BA4-D10E-46FF-A564-64C33A037692}" type="sibTrans" cxnId="{92DEC4F8-60E7-4D70-84D6-269B01869710}">
      <dgm:prSet/>
      <dgm:spPr/>
      <dgm:t>
        <a:bodyPr/>
        <a:lstStyle/>
        <a:p>
          <a:endParaRPr lang="tr-TR"/>
        </a:p>
      </dgm:t>
    </dgm:pt>
    <dgm:pt modelId="{A8BA0805-1334-4035-A8AF-82C5E8667BF7}">
      <dgm:prSet phldrT="[Metin]" custT="1"/>
      <dgm:spPr>
        <a:solidFill>
          <a:srgbClr val="4F81BD">
            <a:hueOff val="0"/>
            <a:satOff val="0"/>
            <a:lumOff val="0"/>
            <a:alphaOff val="0"/>
          </a:srgbClr>
        </a:solidFill>
        <a:ln w="25400" cap="flat" cmpd="sng" algn="ctr">
          <a:solidFill>
            <a:prstClr val="white">
              <a:hueOff val="0"/>
              <a:satOff val="0"/>
              <a:lumOff val="0"/>
              <a:alphaOff val="0"/>
            </a:prstClr>
          </a:solidFill>
          <a:prstDash val="solid"/>
        </a:ln>
        <a:effectLst/>
      </dgm:spPr>
      <dgm:t>
        <a:bodyPr spcFirstLastPara="0" vert="horz" wrap="square" lIns="25400" tIns="19050" rIns="25400" bIns="19050" numCol="1" spcCol="1270" anchor="ctr" anchorCtr="0"/>
        <a:lstStyle/>
        <a:p>
          <a:r>
            <a:rPr lang="tr-TR" sz="1200" kern="1200" dirty="0" err="1"/>
            <a:t>Arş.</a:t>
          </a:r>
          <a:r>
            <a:rPr lang="tr-TR" sz="1200" kern="1200" dirty="0" err="1">
              <a:solidFill>
                <a:prstClr val="white"/>
              </a:solidFill>
              <a:latin typeface="Calibri"/>
              <a:ea typeface="+mn-ea"/>
              <a:cs typeface="+mn-cs"/>
            </a:rPr>
            <a:t>Gör</a:t>
          </a:r>
          <a:r>
            <a:rPr lang="tr-TR" sz="1200" kern="1200" dirty="0"/>
            <a:t>. Gökçe GÖK</a:t>
          </a:r>
        </a:p>
      </dgm:t>
    </dgm:pt>
    <dgm:pt modelId="{75309671-0B3C-461A-AB95-B76320BDB769}" type="parTrans" cxnId="{AE019127-738E-4927-A713-2A4C556796F5}">
      <dgm:prSet/>
      <dgm:spPr/>
      <dgm:t>
        <a:bodyPr/>
        <a:lstStyle/>
        <a:p>
          <a:endParaRPr lang="tr-TR"/>
        </a:p>
      </dgm:t>
    </dgm:pt>
    <dgm:pt modelId="{A0448D90-3326-4CE3-8222-AE30D358D540}" type="sibTrans" cxnId="{AE019127-738E-4927-A713-2A4C556796F5}">
      <dgm:prSet/>
      <dgm:spPr/>
      <dgm:t>
        <a:bodyPr/>
        <a:lstStyle/>
        <a:p>
          <a:endParaRPr lang="tr-TR"/>
        </a:p>
      </dgm:t>
    </dgm:pt>
    <dgm:pt modelId="{64CCB4DF-F135-4235-9D57-8A097504A88E}">
      <dgm:prSet/>
      <dgm:spPr/>
      <dgm:t>
        <a:bodyPr/>
        <a:lstStyle/>
        <a:p>
          <a:r>
            <a:rPr lang="tr-TR" dirty="0" err="1"/>
            <a:t>Doç.Dr</a:t>
          </a:r>
          <a:r>
            <a:rPr lang="tr-TR" dirty="0"/>
            <a:t>. Tuna BATUHAN</a:t>
          </a:r>
        </a:p>
      </dgm:t>
    </dgm:pt>
    <dgm:pt modelId="{3C9C057E-24B7-4833-BCC9-23B7D3C7C152}" type="parTrans" cxnId="{06DE8D38-1DA7-4419-B3ED-464335B9C728}">
      <dgm:prSet/>
      <dgm:spPr/>
      <dgm:t>
        <a:bodyPr/>
        <a:lstStyle/>
        <a:p>
          <a:endParaRPr lang="en-US"/>
        </a:p>
      </dgm:t>
    </dgm:pt>
    <dgm:pt modelId="{32978B33-FF50-487B-A5D6-68125ECE28B5}" type="sibTrans" cxnId="{06DE8D38-1DA7-4419-B3ED-464335B9C728}">
      <dgm:prSet/>
      <dgm:spPr/>
      <dgm:t>
        <a:bodyPr/>
        <a:lstStyle/>
        <a:p>
          <a:endParaRPr lang="en-US"/>
        </a:p>
      </dgm:t>
    </dgm:pt>
    <dgm:pt modelId="{0ECA2785-E9AD-48BA-AC1A-214757CA15B6}">
      <dgm:prSet custT="1"/>
      <dgm:spPr>
        <a:solidFill>
          <a:srgbClr val="4F81BD">
            <a:hueOff val="0"/>
            <a:satOff val="0"/>
            <a:lumOff val="0"/>
            <a:alphaOff val="0"/>
          </a:srgbClr>
        </a:solidFill>
        <a:ln w="25400" cap="flat" cmpd="sng" algn="ctr">
          <a:solidFill>
            <a:prstClr val="white">
              <a:hueOff val="0"/>
              <a:satOff val="0"/>
              <a:lumOff val="0"/>
              <a:alphaOff val="0"/>
            </a:prstClr>
          </a:solidFill>
          <a:prstDash val="solid"/>
        </a:ln>
        <a:effectLst/>
      </dgm:spPr>
      <dgm:t>
        <a:bodyPr spcFirstLastPara="0" vert="horz" wrap="square" lIns="25400" tIns="19050" rIns="25400" bIns="19050" numCol="1" spcCol="1270" anchor="ctr" anchorCtr="0"/>
        <a:lstStyle/>
        <a:p>
          <a:pPr marL="0" lvl="0" indent="0" algn="ctr" defTabSz="533400">
            <a:lnSpc>
              <a:spcPct val="90000"/>
            </a:lnSpc>
            <a:spcBef>
              <a:spcPct val="0"/>
            </a:spcBef>
            <a:spcAft>
              <a:spcPct val="35000"/>
            </a:spcAft>
            <a:buNone/>
          </a:pPr>
          <a:r>
            <a:rPr lang="tr-TR" sz="1100" kern="1200" dirty="0" err="1">
              <a:solidFill>
                <a:prstClr val="white"/>
              </a:solidFill>
              <a:latin typeface="Calibri"/>
              <a:ea typeface="+mn-ea"/>
              <a:cs typeface="+mn-cs"/>
            </a:rPr>
            <a:t>Arş.Gör</a:t>
          </a:r>
          <a:r>
            <a:rPr lang="tr-TR" sz="1100" kern="1200" dirty="0">
              <a:solidFill>
                <a:prstClr val="white"/>
              </a:solidFill>
              <a:latin typeface="Calibri"/>
              <a:ea typeface="+mn-ea"/>
              <a:cs typeface="+mn-cs"/>
            </a:rPr>
            <a:t>. </a:t>
          </a:r>
          <a:r>
            <a:rPr lang="tr-TR" sz="1100" kern="1200" dirty="0" err="1">
              <a:solidFill>
                <a:prstClr val="white"/>
              </a:solidFill>
              <a:latin typeface="Calibri"/>
              <a:ea typeface="+mn-ea"/>
              <a:cs typeface="+mn-cs"/>
            </a:rPr>
            <a:t>Şuheda</a:t>
          </a:r>
          <a:r>
            <a:rPr lang="tr-TR" sz="1100" kern="1200" dirty="0">
              <a:solidFill>
                <a:prstClr val="white"/>
              </a:solidFill>
              <a:latin typeface="Calibri"/>
              <a:ea typeface="+mn-ea"/>
              <a:cs typeface="+mn-cs"/>
            </a:rPr>
            <a:t> ALTUNOK</a:t>
          </a:r>
        </a:p>
      </dgm:t>
    </dgm:pt>
    <dgm:pt modelId="{C303115C-2FCC-4433-B694-D5B49B03AF76}" type="parTrans" cxnId="{C749669C-F8EA-4718-B391-C48D664AA824}">
      <dgm:prSet/>
      <dgm:spPr/>
      <dgm:t>
        <a:bodyPr/>
        <a:lstStyle/>
        <a:p>
          <a:endParaRPr lang="en-US"/>
        </a:p>
      </dgm:t>
    </dgm:pt>
    <dgm:pt modelId="{0F557E91-A407-4936-9EDD-C076BA968972}" type="sibTrans" cxnId="{C749669C-F8EA-4718-B391-C48D664AA824}">
      <dgm:prSet/>
      <dgm:spPr/>
      <dgm:t>
        <a:bodyPr/>
        <a:lstStyle/>
        <a:p>
          <a:endParaRPr lang="en-US"/>
        </a:p>
      </dgm:t>
    </dgm:pt>
    <dgm:pt modelId="{28ACE499-AEB5-4052-B6D3-17BB04766DBE}" type="pres">
      <dgm:prSet presAssocID="{7316B1E3-48ED-4ECA-A0E2-A469896042BD}" presName="theList" presStyleCnt="0">
        <dgm:presLayoutVars>
          <dgm:dir/>
          <dgm:animLvl val="lvl"/>
          <dgm:resizeHandles val="exact"/>
        </dgm:presLayoutVars>
      </dgm:prSet>
      <dgm:spPr/>
    </dgm:pt>
    <dgm:pt modelId="{E3E4E1D4-0AA8-442E-B37D-1A6C1AB4B632}" type="pres">
      <dgm:prSet presAssocID="{90752E71-E914-422E-8FF4-4BC41331CC2D}" presName="compNode" presStyleCnt="0"/>
      <dgm:spPr/>
    </dgm:pt>
    <dgm:pt modelId="{E2D519AA-0B2E-47EF-BF4B-EEC5364336ED}" type="pres">
      <dgm:prSet presAssocID="{90752E71-E914-422E-8FF4-4BC41331CC2D}" presName="aNode" presStyleLbl="bgShp" presStyleIdx="0" presStyleCnt="4"/>
      <dgm:spPr/>
    </dgm:pt>
    <dgm:pt modelId="{3C3E2724-DD81-4D9F-A466-26E63C759B98}" type="pres">
      <dgm:prSet presAssocID="{90752E71-E914-422E-8FF4-4BC41331CC2D}" presName="textNode" presStyleLbl="bgShp" presStyleIdx="0" presStyleCnt="4"/>
      <dgm:spPr/>
    </dgm:pt>
    <dgm:pt modelId="{24F2EC17-3DF1-4ADE-805B-657C70231F3B}" type="pres">
      <dgm:prSet presAssocID="{90752E71-E914-422E-8FF4-4BC41331CC2D}" presName="compChildNode" presStyleCnt="0"/>
      <dgm:spPr/>
    </dgm:pt>
    <dgm:pt modelId="{4BC200D7-9BDB-46E0-B7C6-26AE000E2494}" type="pres">
      <dgm:prSet presAssocID="{90752E71-E914-422E-8FF4-4BC41331CC2D}" presName="theInnerList" presStyleCnt="0"/>
      <dgm:spPr/>
    </dgm:pt>
    <dgm:pt modelId="{445581C7-A4C0-451C-9780-91B251A4DC3A}" type="pres">
      <dgm:prSet presAssocID="{F529B3C9-DD87-44D5-80DC-711DEBE5D452}" presName="childNode" presStyleLbl="node1" presStyleIdx="0" presStyleCnt="13" custScaleX="108534" custScaleY="147783">
        <dgm:presLayoutVars>
          <dgm:bulletEnabled val="1"/>
        </dgm:presLayoutVars>
      </dgm:prSet>
      <dgm:spPr/>
    </dgm:pt>
    <dgm:pt modelId="{5EA09917-0FCE-4412-8BF7-C89FA8058674}" type="pres">
      <dgm:prSet presAssocID="{F529B3C9-DD87-44D5-80DC-711DEBE5D452}" presName="aSpace2" presStyleCnt="0"/>
      <dgm:spPr/>
    </dgm:pt>
    <dgm:pt modelId="{AF3C0DCA-DB42-404D-B86D-C5683F374267}" type="pres">
      <dgm:prSet presAssocID="{F4022EC5-5843-456A-A4A4-FB79F6D78823}" presName="childNode" presStyleLbl="node1" presStyleIdx="1" presStyleCnt="13" custScaleX="108534" custScaleY="147783">
        <dgm:presLayoutVars>
          <dgm:bulletEnabled val="1"/>
        </dgm:presLayoutVars>
      </dgm:prSet>
      <dgm:spPr/>
    </dgm:pt>
    <dgm:pt modelId="{253B396B-3FA7-49FC-8A7B-EC59B9B0D6B2}" type="pres">
      <dgm:prSet presAssocID="{F4022EC5-5843-456A-A4A4-FB79F6D78823}" presName="aSpace2" presStyleCnt="0"/>
      <dgm:spPr/>
    </dgm:pt>
    <dgm:pt modelId="{4EB698F7-4C01-4F11-8AC2-DCC959A10533}" type="pres">
      <dgm:prSet presAssocID="{3B4617C7-BE05-4330-982A-02CB6B10E645}" presName="childNode" presStyleLbl="node1" presStyleIdx="2" presStyleCnt="13" custScaleX="108534" custScaleY="147783">
        <dgm:presLayoutVars>
          <dgm:bulletEnabled val="1"/>
        </dgm:presLayoutVars>
      </dgm:prSet>
      <dgm:spPr/>
    </dgm:pt>
    <dgm:pt modelId="{2DE9496A-0CCB-4CE0-8EA2-BFF3C4C331F6}" type="pres">
      <dgm:prSet presAssocID="{3B4617C7-BE05-4330-982A-02CB6B10E645}" presName="aSpace2" presStyleCnt="0"/>
      <dgm:spPr/>
    </dgm:pt>
    <dgm:pt modelId="{C6A182FA-ED41-45EA-AF65-2165D5392F97}" type="pres">
      <dgm:prSet presAssocID="{3D888C13-4E26-4D61-AB96-9D1FF4DE1BA6}" presName="childNode" presStyleLbl="node1" presStyleIdx="3" presStyleCnt="13" custScaleX="108534" custScaleY="147783">
        <dgm:presLayoutVars>
          <dgm:bulletEnabled val="1"/>
        </dgm:presLayoutVars>
      </dgm:prSet>
      <dgm:spPr/>
    </dgm:pt>
    <dgm:pt modelId="{E48ABBF7-4394-4198-A984-F322B84DF57A}" type="pres">
      <dgm:prSet presAssocID="{3D888C13-4E26-4D61-AB96-9D1FF4DE1BA6}" presName="aSpace2" presStyleCnt="0"/>
      <dgm:spPr/>
    </dgm:pt>
    <dgm:pt modelId="{F8859025-E5CF-4CDE-AAC3-72C910DB5276}" type="pres">
      <dgm:prSet presAssocID="{15B4BA98-393B-4F8E-89AC-E13928B9AEEC}" presName="childNode" presStyleLbl="node1" presStyleIdx="4" presStyleCnt="13" custScaleX="108534" custScaleY="147783">
        <dgm:presLayoutVars>
          <dgm:bulletEnabled val="1"/>
        </dgm:presLayoutVars>
      </dgm:prSet>
      <dgm:spPr>
        <a:xfrm>
          <a:off x="124788" y="2320635"/>
          <a:ext cx="1619999" cy="242999"/>
        </a:xfrm>
        <a:prstGeom prst="roundRect">
          <a:avLst>
            <a:gd name="adj" fmla="val 10000"/>
          </a:avLst>
        </a:prstGeom>
      </dgm:spPr>
    </dgm:pt>
    <dgm:pt modelId="{0A61633F-BE6F-479D-A3D2-5B7A1754F08E}" type="pres">
      <dgm:prSet presAssocID="{15B4BA98-393B-4F8E-89AC-E13928B9AEEC}" presName="aSpace2" presStyleCnt="0"/>
      <dgm:spPr/>
    </dgm:pt>
    <dgm:pt modelId="{F6027B82-4B2A-4B05-8F77-BCCA6648B082}" type="pres">
      <dgm:prSet presAssocID="{06F96EC8-C451-4BD0-9C0E-F4C82CDEC061}" presName="childNode" presStyleLbl="node1" presStyleIdx="5" presStyleCnt="13" custScaleX="108534" custScaleY="147783">
        <dgm:presLayoutVars>
          <dgm:bulletEnabled val="1"/>
        </dgm:presLayoutVars>
      </dgm:prSet>
      <dgm:spPr>
        <a:xfrm>
          <a:off x="124788" y="2514922"/>
          <a:ext cx="1619999" cy="278205"/>
        </a:xfrm>
        <a:prstGeom prst="roundRect">
          <a:avLst>
            <a:gd name="adj" fmla="val 10000"/>
          </a:avLst>
        </a:prstGeom>
      </dgm:spPr>
    </dgm:pt>
    <dgm:pt modelId="{C3A16485-A433-4FA2-B3EA-04FB22974B44}" type="pres">
      <dgm:prSet presAssocID="{06F96EC8-C451-4BD0-9C0E-F4C82CDEC061}" presName="aSpace2" presStyleCnt="0"/>
      <dgm:spPr/>
    </dgm:pt>
    <dgm:pt modelId="{A19901CA-68C2-4F6E-A907-8B08272E2F35}" type="pres">
      <dgm:prSet presAssocID="{10D50848-4597-4CEB-91C4-966608E9F9C0}" presName="childNode" presStyleLbl="node1" presStyleIdx="6" presStyleCnt="13" custScaleX="108534" custScaleY="147783">
        <dgm:presLayoutVars>
          <dgm:bulletEnabled val="1"/>
        </dgm:presLayoutVars>
      </dgm:prSet>
      <dgm:spPr>
        <a:xfrm>
          <a:off x="124788" y="2822090"/>
          <a:ext cx="1619999" cy="278205"/>
        </a:xfrm>
        <a:prstGeom prst="roundRect">
          <a:avLst>
            <a:gd name="adj" fmla="val 10000"/>
          </a:avLst>
        </a:prstGeom>
      </dgm:spPr>
    </dgm:pt>
    <dgm:pt modelId="{CF2C391E-445E-426D-BC6D-13987F852ADE}" type="pres">
      <dgm:prSet presAssocID="{90752E71-E914-422E-8FF4-4BC41331CC2D}" presName="aSpace" presStyleCnt="0"/>
      <dgm:spPr/>
    </dgm:pt>
    <dgm:pt modelId="{32EA1A08-FAD2-4796-BE48-B0BD4922EE1F}" type="pres">
      <dgm:prSet presAssocID="{77E88258-6FD3-43AB-9619-4EFD8D63B3C1}" presName="compNode" presStyleCnt="0"/>
      <dgm:spPr/>
    </dgm:pt>
    <dgm:pt modelId="{24B73333-1511-4811-9D82-AF5D878C5B29}" type="pres">
      <dgm:prSet presAssocID="{77E88258-6FD3-43AB-9619-4EFD8D63B3C1}" presName="aNode" presStyleLbl="bgShp" presStyleIdx="1" presStyleCnt="4"/>
      <dgm:spPr/>
    </dgm:pt>
    <dgm:pt modelId="{20E054D6-4FD9-4F3A-8575-0DE616AAC2EA}" type="pres">
      <dgm:prSet presAssocID="{77E88258-6FD3-43AB-9619-4EFD8D63B3C1}" presName="textNode" presStyleLbl="bgShp" presStyleIdx="1" presStyleCnt="4"/>
      <dgm:spPr/>
    </dgm:pt>
    <dgm:pt modelId="{9C33B054-2A1B-4A92-B42E-EFD79D00EE34}" type="pres">
      <dgm:prSet presAssocID="{77E88258-6FD3-43AB-9619-4EFD8D63B3C1}" presName="compChildNode" presStyleCnt="0"/>
      <dgm:spPr/>
    </dgm:pt>
    <dgm:pt modelId="{14A29ADA-2C29-4F39-B344-0AA60FD71271}" type="pres">
      <dgm:prSet presAssocID="{77E88258-6FD3-43AB-9619-4EFD8D63B3C1}" presName="theInnerList" presStyleCnt="0"/>
      <dgm:spPr/>
    </dgm:pt>
    <dgm:pt modelId="{474C4260-0A87-4861-A3A7-D5143A6EF09D}" type="pres">
      <dgm:prSet presAssocID="{E36C8E61-2F88-45F1-8381-C9D3E5E0F105}" presName="childNode" presStyleLbl="node1" presStyleIdx="7" presStyleCnt="13" custScaleX="108534" custScaleY="11455" custLinFactNeighborX="707" custLinFactNeighborY="-34540">
        <dgm:presLayoutVars>
          <dgm:bulletEnabled val="1"/>
        </dgm:presLayoutVars>
      </dgm:prSet>
      <dgm:spPr/>
    </dgm:pt>
    <dgm:pt modelId="{E4EF7FB1-486C-436A-82C3-E499EA0743B0}" type="pres">
      <dgm:prSet presAssocID="{E36C8E61-2F88-45F1-8381-C9D3E5E0F105}" presName="aSpace2" presStyleCnt="0"/>
      <dgm:spPr/>
    </dgm:pt>
    <dgm:pt modelId="{5185CFED-435E-4AB7-94FB-132A614854EC}" type="pres">
      <dgm:prSet presAssocID="{707BB7CE-8B45-4ED7-9D49-75BCC08DF1CF}" presName="childNode" presStyleLbl="node1" presStyleIdx="8" presStyleCnt="13" custScaleX="108534" custScaleY="11455" custLinFactNeighborX="-423" custLinFactNeighborY="592">
        <dgm:presLayoutVars>
          <dgm:bulletEnabled val="1"/>
        </dgm:presLayoutVars>
      </dgm:prSet>
      <dgm:spPr>
        <a:xfrm>
          <a:off x="2124182" y="1920125"/>
          <a:ext cx="1619999" cy="242992"/>
        </a:xfrm>
        <a:prstGeom prst="roundRect">
          <a:avLst>
            <a:gd name="adj" fmla="val 10000"/>
          </a:avLst>
        </a:prstGeom>
      </dgm:spPr>
    </dgm:pt>
    <dgm:pt modelId="{35E7A7A1-D7C1-4FEE-BC1B-AF94B919BE79}" type="pres">
      <dgm:prSet presAssocID="{707BB7CE-8B45-4ED7-9D49-75BCC08DF1CF}" presName="aSpace2" presStyleCnt="0"/>
      <dgm:spPr/>
    </dgm:pt>
    <dgm:pt modelId="{B8C2E0D9-6478-43EF-8E0D-E0CD15A42CF0}" type="pres">
      <dgm:prSet presAssocID="{D4E0E857-853E-4707-BC85-12A527BEDE3E}" presName="childNode" presStyleLbl="node1" presStyleIdx="9" presStyleCnt="13" custScaleX="108534" custScaleY="11455" custLinFactY="-27365" custLinFactNeighborX="93" custLinFactNeighborY="-100000">
        <dgm:presLayoutVars>
          <dgm:bulletEnabled val="1"/>
        </dgm:presLayoutVars>
      </dgm:prSet>
      <dgm:spPr>
        <a:xfrm>
          <a:off x="2131884" y="1580698"/>
          <a:ext cx="1619999" cy="242992"/>
        </a:xfrm>
        <a:prstGeom prst="roundRect">
          <a:avLst>
            <a:gd name="adj" fmla="val 10000"/>
          </a:avLst>
        </a:prstGeom>
      </dgm:spPr>
    </dgm:pt>
    <dgm:pt modelId="{F9EE38FD-3971-4EA6-BBD9-EB0DF7EB8D21}" type="pres">
      <dgm:prSet presAssocID="{77E88258-6FD3-43AB-9619-4EFD8D63B3C1}" presName="aSpace" presStyleCnt="0"/>
      <dgm:spPr/>
    </dgm:pt>
    <dgm:pt modelId="{4D42CAA2-4E57-484F-91F7-8688F0EB71EB}" type="pres">
      <dgm:prSet presAssocID="{85473D53-2FE4-46D7-99E6-4AE74D2B3CF1}" presName="compNode" presStyleCnt="0"/>
      <dgm:spPr/>
    </dgm:pt>
    <dgm:pt modelId="{D9FE6B41-41FF-4B59-89E0-4ADED1EDD7F8}" type="pres">
      <dgm:prSet presAssocID="{85473D53-2FE4-46D7-99E6-4AE74D2B3CF1}" presName="aNode" presStyleLbl="bgShp" presStyleIdx="2" presStyleCnt="4"/>
      <dgm:spPr/>
    </dgm:pt>
    <dgm:pt modelId="{99E7C451-45AA-497A-A4E3-E3B08F7E9A9E}" type="pres">
      <dgm:prSet presAssocID="{85473D53-2FE4-46D7-99E6-4AE74D2B3CF1}" presName="textNode" presStyleLbl="bgShp" presStyleIdx="2" presStyleCnt="4"/>
      <dgm:spPr/>
    </dgm:pt>
    <dgm:pt modelId="{404904FD-9BDC-4158-9BB1-6C8315436402}" type="pres">
      <dgm:prSet presAssocID="{85473D53-2FE4-46D7-99E6-4AE74D2B3CF1}" presName="compChildNode" presStyleCnt="0"/>
      <dgm:spPr/>
    </dgm:pt>
    <dgm:pt modelId="{676431A4-FCFA-477B-827B-45095D62E112}" type="pres">
      <dgm:prSet presAssocID="{85473D53-2FE4-46D7-99E6-4AE74D2B3CF1}" presName="theInnerList" presStyleCnt="0"/>
      <dgm:spPr/>
    </dgm:pt>
    <dgm:pt modelId="{E2CE476F-72CD-41DE-8ED2-EA2189E7BB40}" type="pres">
      <dgm:prSet presAssocID="{A8BA0805-1334-4035-A8AF-82C5E8667BF7}" presName="childNode" presStyleLbl="node1" presStyleIdx="10" presStyleCnt="13" custScaleX="108534" custScaleY="11455" custLinFactNeighborX="-206" custLinFactNeighborY="-13607">
        <dgm:presLayoutVars>
          <dgm:bulletEnabled val="1"/>
        </dgm:presLayoutVars>
      </dgm:prSet>
      <dgm:spPr>
        <a:xfrm>
          <a:off x="4133129" y="1321732"/>
          <a:ext cx="1619999" cy="242992"/>
        </a:xfrm>
        <a:prstGeom prst="roundRect">
          <a:avLst>
            <a:gd name="adj" fmla="val 10000"/>
          </a:avLst>
        </a:prstGeom>
      </dgm:spPr>
    </dgm:pt>
    <dgm:pt modelId="{40772C00-5C3B-4034-B363-197CA916DFC6}" type="pres">
      <dgm:prSet presAssocID="{A8BA0805-1334-4035-A8AF-82C5E8667BF7}" presName="aSpace2" presStyleCnt="0"/>
      <dgm:spPr/>
    </dgm:pt>
    <dgm:pt modelId="{DAB4D268-0E1D-4C18-AE31-E2C0E093F55D}" type="pres">
      <dgm:prSet presAssocID="{64CCB4DF-F135-4235-9D57-8A097504A88E}" presName="childNode" presStyleLbl="node1" presStyleIdx="11" presStyleCnt="13" custScaleY="10435" custLinFactY="-27620" custLinFactNeighborX="-3034" custLinFactNeighborY="-100000">
        <dgm:presLayoutVars>
          <dgm:bulletEnabled val="1"/>
        </dgm:presLayoutVars>
      </dgm:prSet>
      <dgm:spPr/>
    </dgm:pt>
    <dgm:pt modelId="{B1C67E61-436B-4BB2-9839-30E001D98455}" type="pres">
      <dgm:prSet presAssocID="{64CCB4DF-F135-4235-9D57-8A097504A88E}" presName="aSpace2" presStyleCnt="0"/>
      <dgm:spPr/>
    </dgm:pt>
    <dgm:pt modelId="{24643E7F-B82D-4640-BB27-871BA2C5B162}" type="pres">
      <dgm:prSet presAssocID="{0ECA2785-E9AD-48BA-AC1A-214757CA15B6}" presName="childNode" presStyleLbl="node1" presStyleIdx="12" presStyleCnt="13" custScaleX="106914" custScaleY="10845" custLinFactY="-25578" custLinFactNeighborX="-867" custLinFactNeighborY="-100000">
        <dgm:presLayoutVars>
          <dgm:bulletEnabled val="1"/>
        </dgm:presLayoutVars>
      </dgm:prSet>
      <dgm:spPr>
        <a:xfrm>
          <a:off x="4135353" y="1687398"/>
          <a:ext cx="1595819" cy="230052"/>
        </a:xfrm>
        <a:prstGeom prst="roundRect">
          <a:avLst>
            <a:gd name="adj" fmla="val 10000"/>
          </a:avLst>
        </a:prstGeom>
      </dgm:spPr>
    </dgm:pt>
    <dgm:pt modelId="{8709E7A2-6C99-4281-A73F-EEBC0B54D59E}" type="pres">
      <dgm:prSet presAssocID="{85473D53-2FE4-46D7-99E6-4AE74D2B3CF1}" presName="aSpace" presStyleCnt="0"/>
      <dgm:spPr/>
    </dgm:pt>
    <dgm:pt modelId="{E3DEED1C-7FA1-4952-88D5-9B341A8B3FBF}" type="pres">
      <dgm:prSet presAssocID="{BAEB0289-0D56-4519-8130-EC59258DE9F3}" presName="compNode" presStyleCnt="0"/>
      <dgm:spPr/>
    </dgm:pt>
    <dgm:pt modelId="{1B4C7A82-C0B8-4CE7-84B2-3C58CFEF68E1}" type="pres">
      <dgm:prSet presAssocID="{BAEB0289-0D56-4519-8130-EC59258DE9F3}" presName="aNode" presStyleLbl="bgShp" presStyleIdx="3" presStyleCnt="4"/>
      <dgm:spPr/>
    </dgm:pt>
    <dgm:pt modelId="{6A66AFC0-A4F6-4AEF-AEC8-D90DA491A009}" type="pres">
      <dgm:prSet presAssocID="{BAEB0289-0D56-4519-8130-EC59258DE9F3}" presName="textNode" presStyleLbl="bgShp" presStyleIdx="3" presStyleCnt="4"/>
      <dgm:spPr/>
    </dgm:pt>
    <dgm:pt modelId="{740C2D36-89B4-4C79-9749-BED195DE3843}" type="pres">
      <dgm:prSet presAssocID="{BAEB0289-0D56-4519-8130-EC59258DE9F3}" presName="compChildNode" presStyleCnt="0"/>
      <dgm:spPr/>
    </dgm:pt>
    <dgm:pt modelId="{64F22745-75FB-4A6A-A8D9-3F484A639EA0}" type="pres">
      <dgm:prSet presAssocID="{BAEB0289-0D56-4519-8130-EC59258DE9F3}" presName="theInnerList" presStyleCnt="0"/>
      <dgm:spPr/>
    </dgm:pt>
  </dgm:ptLst>
  <dgm:cxnLst>
    <dgm:cxn modelId="{AC80E10A-B8CA-4FF7-B0D4-9E9CED081053}" type="presOf" srcId="{77E88258-6FD3-43AB-9619-4EFD8D63B3C1}" destId="{24B73333-1511-4811-9D82-AF5D878C5B29}" srcOrd="0" destOrd="0" presId="urn:microsoft.com/office/officeart/2005/8/layout/lProcess2"/>
    <dgm:cxn modelId="{14A1B615-7AFE-4BBA-944A-F09933ED7144}" srcId="{90752E71-E914-422E-8FF4-4BC41331CC2D}" destId="{F529B3C9-DD87-44D5-80DC-711DEBE5D452}" srcOrd="0" destOrd="0" parTransId="{B7A376BD-3CB7-4DB5-9AC0-9CF9F861D558}" sibTransId="{34758081-F51A-40B2-BFB8-6F4E20A0EEE5}"/>
    <dgm:cxn modelId="{BFD60E1A-E2FC-44E6-BE38-45538F93575D}" type="presOf" srcId="{F4022EC5-5843-456A-A4A4-FB79F6D78823}" destId="{AF3C0DCA-DB42-404D-B86D-C5683F374267}" srcOrd="0" destOrd="0" presId="urn:microsoft.com/office/officeart/2005/8/layout/lProcess2"/>
    <dgm:cxn modelId="{6690AA1A-C406-4A1B-8792-F8BD683CBBD1}" srcId="{77E88258-6FD3-43AB-9619-4EFD8D63B3C1}" destId="{707BB7CE-8B45-4ED7-9D49-75BCC08DF1CF}" srcOrd="1" destOrd="0" parTransId="{4136C0B3-35A1-4FEB-9E0E-6D4E032354DB}" sibTransId="{AE97868D-D8B7-4193-BEF8-83F1377632C4}"/>
    <dgm:cxn modelId="{AE019127-738E-4927-A713-2A4C556796F5}" srcId="{85473D53-2FE4-46D7-99E6-4AE74D2B3CF1}" destId="{A8BA0805-1334-4035-A8AF-82C5E8667BF7}" srcOrd="0" destOrd="0" parTransId="{75309671-0B3C-461A-AB95-B76320BDB769}" sibTransId="{A0448D90-3326-4CE3-8222-AE30D358D540}"/>
    <dgm:cxn modelId="{19FBEC31-F69F-4DDE-B504-BA1301624788}" srcId="{90752E71-E914-422E-8FF4-4BC41331CC2D}" destId="{06F96EC8-C451-4BD0-9C0E-F4C82CDEC061}" srcOrd="5" destOrd="0" parTransId="{402A5B1A-C37D-43B8-8337-BC1B2CEAE93B}" sibTransId="{0E1B0292-A28C-4BF8-8A6D-DADF172D2546}"/>
    <dgm:cxn modelId="{54BE0D34-2007-47FF-BE3B-0BA294A450E9}" type="presOf" srcId="{06F96EC8-C451-4BD0-9C0E-F4C82CDEC061}" destId="{F6027B82-4B2A-4B05-8F77-BCCA6648B082}" srcOrd="0" destOrd="0" presId="urn:microsoft.com/office/officeart/2005/8/layout/lProcess2"/>
    <dgm:cxn modelId="{CA514136-59A2-4C63-9A00-674F9B367FD7}" type="presOf" srcId="{3B4617C7-BE05-4330-982A-02CB6B10E645}" destId="{4EB698F7-4C01-4F11-8AC2-DCC959A10533}" srcOrd="0" destOrd="0" presId="urn:microsoft.com/office/officeart/2005/8/layout/lProcess2"/>
    <dgm:cxn modelId="{944A6C36-8125-4159-903A-DCE8445C5C5C}" srcId="{7316B1E3-48ED-4ECA-A0E2-A469896042BD}" destId="{BAEB0289-0D56-4519-8130-EC59258DE9F3}" srcOrd="3" destOrd="0" parTransId="{C8BFF5F3-A7A4-4C9C-940C-EB218276EFB3}" sibTransId="{14178B77-892C-4903-A2B2-477D4439DD42}"/>
    <dgm:cxn modelId="{06DE8D38-1DA7-4419-B3ED-464335B9C728}" srcId="{85473D53-2FE4-46D7-99E6-4AE74D2B3CF1}" destId="{64CCB4DF-F135-4235-9D57-8A097504A88E}" srcOrd="1" destOrd="0" parTransId="{3C9C057E-24B7-4833-BCC9-23B7D3C7C152}" sibTransId="{32978B33-FF50-487B-A5D6-68125ECE28B5}"/>
    <dgm:cxn modelId="{9BA49740-B009-4B39-8290-4F619E741D2C}" type="presOf" srcId="{15B4BA98-393B-4F8E-89AC-E13928B9AEEC}" destId="{F8859025-E5CF-4CDE-AAC3-72C910DB5276}" srcOrd="0" destOrd="0" presId="urn:microsoft.com/office/officeart/2005/8/layout/lProcess2"/>
    <dgm:cxn modelId="{99F6805D-A0B7-48E9-993B-AA6296337C92}" srcId="{90752E71-E914-422E-8FF4-4BC41331CC2D}" destId="{F4022EC5-5843-456A-A4A4-FB79F6D78823}" srcOrd="1" destOrd="0" parTransId="{3FEB2996-EED3-470C-84BF-CDF7B98AD52A}" sibTransId="{E42E68DA-769B-4D11-873E-452F3E3D79C9}"/>
    <dgm:cxn modelId="{878D695F-3484-4C48-8FCA-650EA413E9C3}" srcId="{7316B1E3-48ED-4ECA-A0E2-A469896042BD}" destId="{90752E71-E914-422E-8FF4-4BC41331CC2D}" srcOrd="0" destOrd="0" parTransId="{5F0D9180-1E05-43DB-A482-877BA3DEF19E}" sibTransId="{78DDFFBA-6615-4A40-93D9-28E8D1CA2FEC}"/>
    <dgm:cxn modelId="{04F9EF46-46FD-471B-A77F-031BD053DC31}" type="presOf" srcId="{90752E71-E914-422E-8FF4-4BC41331CC2D}" destId="{3C3E2724-DD81-4D9F-A466-26E63C759B98}" srcOrd="1" destOrd="0" presId="urn:microsoft.com/office/officeart/2005/8/layout/lProcess2"/>
    <dgm:cxn modelId="{D2A36148-D41E-4A9B-9476-134A71B25E97}" type="presOf" srcId="{707BB7CE-8B45-4ED7-9D49-75BCC08DF1CF}" destId="{5185CFED-435E-4AB7-94FB-132A614854EC}" srcOrd="0" destOrd="0" presId="urn:microsoft.com/office/officeart/2005/8/layout/lProcess2"/>
    <dgm:cxn modelId="{AD365C69-1CA5-403F-91E3-A94E970F57C4}" srcId="{7316B1E3-48ED-4ECA-A0E2-A469896042BD}" destId="{77E88258-6FD3-43AB-9619-4EFD8D63B3C1}" srcOrd="1" destOrd="0" parTransId="{7BB83D51-EBCA-45B9-9D63-953283AD7E5F}" sibTransId="{651B3A30-AFAB-40BF-B9D6-CFF979DB425E}"/>
    <dgm:cxn modelId="{ED17714C-0973-41C7-9F93-4382B69F47B2}" srcId="{7316B1E3-48ED-4ECA-A0E2-A469896042BD}" destId="{85473D53-2FE4-46D7-99E6-4AE74D2B3CF1}" srcOrd="2" destOrd="0" parTransId="{B7C2B109-98DF-4A20-A5E1-132336755F5D}" sibTransId="{97765F61-3A14-431C-A2F6-F4AD5D513E94}"/>
    <dgm:cxn modelId="{3D92F96E-0E37-41E1-892B-12E930C52912}" srcId="{90752E71-E914-422E-8FF4-4BC41331CC2D}" destId="{10D50848-4597-4CEB-91C4-966608E9F9C0}" srcOrd="6" destOrd="0" parTransId="{957D5045-7485-48D6-BD2A-6545668ECA44}" sibTransId="{A7D573A1-268D-45E2-859B-C423DF55079D}"/>
    <dgm:cxn modelId="{EB7F7671-8D6B-4727-8DDE-7CD9DF1F1E50}" srcId="{77E88258-6FD3-43AB-9619-4EFD8D63B3C1}" destId="{E36C8E61-2F88-45F1-8381-C9D3E5E0F105}" srcOrd="0" destOrd="0" parTransId="{14BF2729-4B06-44D5-B52A-675FE7E70365}" sibTransId="{E0A44296-BD72-4F89-9FFB-83E9DF62B73E}"/>
    <dgm:cxn modelId="{25701A72-94F0-4B32-81FA-AB2165BA1F4D}" type="presOf" srcId="{0ECA2785-E9AD-48BA-AC1A-214757CA15B6}" destId="{24643E7F-B82D-4640-BB27-871BA2C5B162}" srcOrd="0" destOrd="0" presId="urn:microsoft.com/office/officeart/2005/8/layout/lProcess2"/>
    <dgm:cxn modelId="{7FBF4E56-AD6B-4FBB-BCC1-FAE613EAE52E}" type="presOf" srcId="{E36C8E61-2F88-45F1-8381-C9D3E5E0F105}" destId="{474C4260-0A87-4861-A3A7-D5143A6EF09D}" srcOrd="0" destOrd="0" presId="urn:microsoft.com/office/officeart/2005/8/layout/lProcess2"/>
    <dgm:cxn modelId="{1DEB5579-A18F-4376-BD54-1A73E4028969}" srcId="{90752E71-E914-422E-8FF4-4BC41331CC2D}" destId="{3B4617C7-BE05-4330-982A-02CB6B10E645}" srcOrd="2" destOrd="0" parTransId="{15679FDF-22A5-4391-B1A6-7CAF099FC15C}" sibTransId="{0F253CE6-E225-470D-9FE5-F90ACDCEEE38}"/>
    <dgm:cxn modelId="{F6C26083-A6FB-4317-BC92-3BE77F4B597D}" type="presOf" srcId="{85473D53-2FE4-46D7-99E6-4AE74D2B3CF1}" destId="{D9FE6B41-41FF-4B59-89E0-4ADED1EDD7F8}" srcOrd="0" destOrd="0" presId="urn:microsoft.com/office/officeart/2005/8/layout/lProcess2"/>
    <dgm:cxn modelId="{968CD48A-237A-4B59-9C94-42FE0C802620}" type="presOf" srcId="{64CCB4DF-F135-4235-9D57-8A097504A88E}" destId="{DAB4D268-0E1D-4C18-AE31-E2C0E093F55D}" srcOrd="0" destOrd="0" presId="urn:microsoft.com/office/officeart/2005/8/layout/lProcess2"/>
    <dgm:cxn modelId="{557A9593-0A9E-42B2-9A25-9341BB0157AA}" type="presOf" srcId="{77E88258-6FD3-43AB-9619-4EFD8D63B3C1}" destId="{20E054D6-4FD9-4F3A-8575-0DE616AAC2EA}" srcOrd="1" destOrd="0" presId="urn:microsoft.com/office/officeart/2005/8/layout/lProcess2"/>
    <dgm:cxn modelId="{7FEBDF96-75F6-4FF3-B8EB-192BD7CEAC02}" srcId="{90752E71-E914-422E-8FF4-4BC41331CC2D}" destId="{3D888C13-4E26-4D61-AB96-9D1FF4DE1BA6}" srcOrd="3" destOrd="0" parTransId="{0556DFE3-88AC-456F-BAAF-8C360F5011CF}" sibTransId="{60C5A9FA-A270-4CAD-8832-B04B8E147C14}"/>
    <dgm:cxn modelId="{0A9A5B9C-999B-4063-9056-5808EB16C107}" srcId="{90752E71-E914-422E-8FF4-4BC41331CC2D}" destId="{15B4BA98-393B-4F8E-89AC-E13928B9AEEC}" srcOrd="4" destOrd="0" parTransId="{3EB53539-71EE-4527-B878-1E384F7A47A9}" sibTransId="{7DCB7B68-4A7A-4683-80FA-18B60E336082}"/>
    <dgm:cxn modelId="{C749669C-F8EA-4718-B391-C48D664AA824}" srcId="{85473D53-2FE4-46D7-99E6-4AE74D2B3CF1}" destId="{0ECA2785-E9AD-48BA-AC1A-214757CA15B6}" srcOrd="2" destOrd="0" parTransId="{C303115C-2FCC-4433-B694-D5B49B03AF76}" sibTransId="{0F557E91-A407-4936-9EDD-C076BA968972}"/>
    <dgm:cxn modelId="{890A53AE-AD2A-408D-826A-599EFA44E9A7}" type="presOf" srcId="{3D888C13-4E26-4D61-AB96-9D1FF4DE1BA6}" destId="{C6A182FA-ED41-45EA-AF65-2165D5392F97}" srcOrd="0" destOrd="0" presId="urn:microsoft.com/office/officeart/2005/8/layout/lProcess2"/>
    <dgm:cxn modelId="{B5F7F4B3-88C1-4466-B230-802E7CE15275}" type="presOf" srcId="{7316B1E3-48ED-4ECA-A0E2-A469896042BD}" destId="{28ACE499-AEB5-4052-B6D3-17BB04766DBE}" srcOrd="0" destOrd="0" presId="urn:microsoft.com/office/officeart/2005/8/layout/lProcess2"/>
    <dgm:cxn modelId="{E7C9CCC8-BB0E-469A-A6D9-6C7D2D252192}" type="presOf" srcId="{F529B3C9-DD87-44D5-80DC-711DEBE5D452}" destId="{445581C7-A4C0-451C-9780-91B251A4DC3A}" srcOrd="0" destOrd="0" presId="urn:microsoft.com/office/officeart/2005/8/layout/lProcess2"/>
    <dgm:cxn modelId="{F5DD24CD-5F96-483D-920A-FDBE52503B6B}" type="presOf" srcId="{90752E71-E914-422E-8FF4-4BC41331CC2D}" destId="{E2D519AA-0B2E-47EF-BF4B-EEC5364336ED}" srcOrd="0" destOrd="0" presId="urn:microsoft.com/office/officeart/2005/8/layout/lProcess2"/>
    <dgm:cxn modelId="{ABA5A9CE-C0A9-49AE-8B2B-DD918E4EFF15}" type="presOf" srcId="{BAEB0289-0D56-4519-8130-EC59258DE9F3}" destId="{6A66AFC0-A4F6-4AEF-AEC8-D90DA491A009}" srcOrd="1" destOrd="0" presId="urn:microsoft.com/office/officeart/2005/8/layout/lProcess2"/>
    <dgm:cxn modelId="{5D3772D0-02CE-4465-AC24-6D2722FA576C}" type="presOf" srcId="{D4E0E857-853E-4707-BC85-12A527BEDE3E}" destId="{B8C2E0D9-6478-43EF-8E0D-E0CD15A42CF0}" srcOrd="0" destOrd="0" presId="urn:microsoft.com/office/officeart/2005/8/layout/lProcess2"/>
    <dgm:cxn modelId="{CCE6DFDC-2B66-43C7-845E-BBD70AD05263}" type="presOf" srcId="{85473D53-2FE4-46D7-99E6-4AE74D2B3CF1}" destId="{99E7C451-45AA-497A-A4E3-E3B08F7E9A9E}" srcOrd="1" destOrd="0" presId="urn:microsoft.com/office/officeart/2005/8/layout/lProcess2"/>
    <dgm:cxn modelId="{BD28D2E6-D6A1-4266-947D-C59FD1D7D820}" type="presOf" srcId="{10D50848-4597-4CEB-91C4-966608E9F9C0}" destId="{A19901CA-68C2-4F6E-A907-8B08272E2F35}" srcOrd="0" destOrd="0" presId="urn:microsoft.com/office/officeart/2005/8/layout/lProcess2"/>
    <dgm:cxn modelId="{D6045EEB-5387-48C1-8BAD-B0DE325509C5}" type="presOf" srcId="{A8BA0805-1334-4035-A8AF-82C5E8667BF7}" destId="{E2CE476F-72CD-41DE-8ED2-EA2189E7BB40}" srcOrd="0" destOrd="0" presId="urn:microsoft.com/office/officeart/2005/8/layout/lProcess2"/>
    <dgm:cxn modelId="{92DEC4F8-60E7-4D70-84D6-269B01869710}" srcId="{77E88258-6FD3-43AB-9619-4EFD8D63B3C1}" destId="{D4E0E857-853E-4707-BC85-12A527BEDE3E}" srcOrd="2" destOrd="0" parTransId="{E995931B-1F2F-4C85-86AC-EB045ABF95A3}" sibTransId="{5AA12BA4-D10E-46FF-A564-64C33A037692}"/>
    <dgm:cxn modelId="{12E52EFC-2B9D-42D1-95DA-5327F36A772B}" type="presOf" srcId="{BAEB0289-0D56-4519-8130-EC59258DE9F3}" destId="{1B4C7A82-C0B8-4CE7-84B2-3C58CFEF68E1}" srcOrd="0" destOrd="0" presId="urn:microsoft.com/office/officeart/2005/8/layout/lProcess2"/>
    <dgm:cxn modelId="{2ED36C9D-DEA6-4EFB-8EC8-43793D6A0C35}" type="presParOf" srcId="{28ACE499-AEB5-4052-B6D3-17BB04766DBE}" destId="{E3E4E1D4-0AA8-442E-B37D-1A6C1AB4B632}" srcOrd="0" destOrd="0" presId="urn:microsoft.com/office/officeart/2005/8/layout/lProcess2"/>
    <dgm:cxn modelId="{1A9F04A9-7400-411B-AC3F-C80F7B02BA82}" type="presParOf" srcId="{E3E4E1D4-0AA8-442E-B37D-1A6C1AB4B632}" destId="{E2D519AA-0B2E-47EF-BF4B-EEC5364336ED}" srcOrd="0" destOrd="0" presId="urn:microsoft.com/office/officeart/2005/8/layout/lProcess2"/>
    <dgm:cxn modelId="{4705F9B7-6563-481C-A6C1-DA7114BA71F0}" type="presParOf" srcId="{E3E4E1D4-0AA8-442E-B37D-1A6C1AB4B632}" destId="{3C3E2724-DD81-4D9F-A466-26E63C759B98}" srcOrd="1" destOrd="0" presId="urn:microsoft.com/office/officeart/2005/8/layout/lProcess2"/>
    <dgm:cxn modelId="{CEBA47E8-E532-430A-9CF7-3FE6D6C51BBC}" type="presParOf" srcId="{E3E4E1D4-0AA8-442E-B37D-1A6C1AB4B632}" destId="{24F2EC17-3DF1-4ADE-805B-657C70231F3B}" srcOrd="2" destOrd="0" presId="urn:microsoft.com/office/officeart/2005/8/layout/lProcess2"/>
    <dgm:cxn modelId="{B7E0B260-7E12-43F3-83E0-81A23ECFE384}" type="presParOf" srcId="{24F2EC17-3DF1-4ADE-805B-657C70231F3B}" destId="{4BC200D7-9BDB-46E0-B7C6-26AE000E2494}" srcOrd="0" destOrd="0" presId="urn:microsoft.com/office/officeart/2005/8/layout/lProcess2"/>
    <dgm:cxn modelId="{ED277982-6DE1-49FE-9FE1-777B1118FECE}" type="presParOf" srcId="{4BC200D7-9BDB-46E0-B7C6-26AE000E2494}" destId="{445581C7-A4C0-451C-9780-91B251A4DC3A}" srcOrd="0" destOrd="0" presId="urn:microsoft.com/office/officeart/2005/8/layout/lProcess2"/>
    <dgm:cxn modelId="{D4586C7C-E6A6-421D-B1E5-BAFDC8E61883}" type="presParOf" srcId="{4BC200D7-9BDB-46E0-B7C6-26AE000E2494}" destId="{5EA09917-0FCE-4412-8BF7-C89FA8058674}" srcOrd="1" destOrd="0" presId="urn:microsoft.com/office/officeart/2005/8/layout/lProcess2"/>
    <dgm:cxn modelId="{146F9F77-1AFE-42AE-85FC-A917025FE710}" type="presParOf" srcId="{4BC200D7-9BDB-46E0-B7C6-26AE000E2494}" destId="{AF3C0DCA-DB42-404D-B86D-C5683F374267}" srcOrd="2" destOrd="0" presId="urn:microsoft.com/office/officeart/2005/8/layout/lProcess2"/>
    <dgm:cxn modelId="{5FE88DE6-12E0-4247-AAD2-AD9C72ACBCF1}" type="presParOf" srcId="{4BC200D7-9BDB-46E0-B7C6-26AE000E2494}" destId="{253B396B-3FA7-49FC-8A7B-EC59B9B0D6B2}" srcOrd="3" destOrd="0" presId="urn:microsoft.com/office/officeart/2005/8/layout/lProcess2"/>
    <dgm:cxn modelId="{0E4D2C95-9CA6-4DB9-B1A2-790B79D74492}" type="presParOf" srcId="{4BC200D7-9BDB-46E0-B7C6-26AE000E2494}" destId="{4EB698F7-4C01-4F11-8AC2-DCC959A10533}" srcOrd="4" destOrd="0" presId="urn:microsoft.com/office/officeart/2005/8/layout/lProcess2"/>
    <dgm:cxn modelId="{C2EF3EF0-65ED-4038-8A86-A6A09ECA0B1E}" type="presParOf" srcId="{4BC200D7-9BDB-46E0-B7C6-26AE000E2494}" destId="{2DE9496A-0CCB-4CE0-8EA2-BFF3C4C331F6}" srcOrd="5" destOrd="0" presId="urn:microsoft.com/office/officeart/2005/8/layout/lProcess2"/>
    <dgm:cxn modelId="{75C07B0A-9D2C-405F-939F-7ACE9D054146}" type="presParOf" srcId="{4BC200D7-9BDB-46E0-B7C6-26AE000E2494}" destId="{C6A182FA-ED41-45EA-AF65-2165D5392F97}" srcOrd="6" destOrd="0" presId="urn:microsoft.com/office/officeart/2005/8/layout/lProcess2"/>
    <dgm:cxn modelId="{A5F83C19-DE8A-45C7-BE98-166EB47C1EEB}" type="presParOf" srcId="{4BC200D7-9BDB-46E0-B7C6-26AE000E2494}" destId="{E48ABBF7-4394-4198-A984-F322B84DF57A}" srcOrd="7" destOrd="0" presId="urn:microsoft.com/office/officeart/2005/8/layout/lProcess2"/>
    <dgm:cxn modelId="{0607F3FC-5DCD-4883-88CE-471B5CDFB55E}" type="presParOf" srcId="{4BC200D7-9BDB-46E0-B7C6-26AE000E2494}" destId="{F8859025-E5CF-4CDE-AAC3-72C910DB5276}" srcOrd="8" destOrd="0" presId="urn:microsoft.com/office/officeart/2005/8/layout/lProcess2"/>
    <dgm:cxn modelId="{A8FF8789-F273-4E8F-AD55-6B4F29B38EB7}" type="presParOf" srcId="{4BC200D7-9BDB-46E0-B7C6-26AE000E2494}" destId="{0A61633F-BE6F-479D-A3D2-5B7A1754F08E}" srcOrd="9" destOrd="0" presId="urn:microsoft.com/office/officeart/2005/8/layout/lProcess2"/>
    <dgm:cxn modelId="{FD6A57C7-6C28-4E7F-9272-0D574BFED8DC}" type="presParOf" srcId="{4BC200D7-9BDB-46E0-B7C6-26AE000E2494}" destId="{F6027B82-4B2A-4B05-8F77-BCCA6648B082}" srcOrd="10" destOrd="0" presId="urn:microsoft.com/office/officeart/2005/8/layout/lProcess2"/>
    <dgm:cxn modelId="{4BD56017-BD0F-49F4-9655-D1E9F274C3B4}" type="presParOf" srcId="{4BC200D7-9BDB-46E0-B7C6-26AE000E2494}" destId="{C3A16485-A433-4FA2-B3EA-04FB22974B44}" srcOrd="11" destOrd="0" presId="urn:microsoft.com/office/officeart/2005/8/layout/lProcess2"/>
    <dgm:cxn modelId="{44DECD01-7957-4B7C-ADA8-4B55E70AE007}" type="presParOf" srcId="{4BC200D7-9BDB-46E0-B7C6-26AE000E2494}" destId="{A19901CA-68C2-4F6E-A907-8B08272E2F35}" srcOrd="12" destOrd="0" presId="urn:microsoft.com/office/officeart/2005/8/layout/lProcess2"/>
    <dgm:cxn modelId="{946E9E0C-6588-4456-8071-888FC5B0C8FD}" type="presParOf" srcId="{28ACE499-AEB5-4052-B6D3-17BB04766DBE}" destId="{CF2C391E-445E-426D-BC6D-13987F852ADE}" srcOrd="1" destOrd="0" presId="urn:microsoft.com/office/officeart/2005/8/layout/lProcess2"/>
    <dgm:cxn modelId="{0CBD9BD0-19A4-4AF1-B063-F08A68FF37B2}" type="presParOf" srcId="{28ACE499-AEB5-4052-B6D3-17BB04766DBE}" destId="{32EA1A08-FAD2-4796-BE48-B0BD4922EE1F}" srcOrd="2" destOrd="0" presId="urn:microsoft.com/office/officeart/2005/8/layout/lProcess2"/>
    <dgm:cxn modelId="{F44AACAE-EC80-440F-B401-57921E8F5BA6}" type="presParOf" srcId="{32EA1A08-FAD2-4796-BE48-B0BD4922EE1F}" destId="{24B73333-1511-4811-9D82-AF5D878C5B29}" srcOrd="0" destOrd="0" presId="urn:microsoft.com/office/officeart/2005/8/layout/lProcess2"/>
    <dgm:cxn modelId="{C805E860-F041-4574-92A8-BB9967823F7D}" type="presParOf" srcId="{32EA1A08-FAD2-4796-BE48-B0BD4922EE1F}" destId="{20E054D6-4FD9-4F3A-8575-0DE616AAC2EA}" srcOrd="1" destOrd="0" presId="urn:microsoft.com/office/officeart/2005/8/layout/lProcess2"/>
    <dgm:cxn modelId="{A9CC82DA-515A-4C9B-868B-D0459CDF397C}" type="presParOf" srcId="{32EA1A08-FAD2-4796-BE48-B0BD4922EE1F}" destId="{9C33B054-2A1B-4A92-B42E-EFD79D00EE34}" srcOrd="2" destOrd="0" presId="urn:microsoft.com/office/officeart/2005/8/layout/lProcess2"/>
    <dgm:cxn modelId="{5F302BAC-4407-4CFC-B346-871C2AFBD9BE}" type="presParOf" srcId="{9C33B054-2A1B-4A92-B42E-EFD79D00EE34}" destId="{14A29ADA-2C29-4F39-B344-0AA60FD71271}" srcOrd="0" destOrd="0" presId="urn:microsoft.com/office/officeart/2005/8/layout/lProcess2"/>
    <dgm:cxn modelId="{99384A82-C166-4922-8D4A-B4D5868D16D4}" type="presParOf" srcId="{14A29ADA-2C29-4F39-B344-0AA60FD71271}" destId="{474C4260-0A87-4861-A3A7-D5143A6EF09D}" srcOrd="0" destOrd="0" presId="urn:microsoft.com/office/officeart/2005/8/layout/lProcess2"/>
    <dgm:cxn modelId="{7B250C21-8775-4F02-A16E-87C1171F68C4}" type="presParOf" srcId="{14A29ADA-2C29-4F39-B344-0AA60FD71271}" destId="{E4EF7FB1-486C-436A-82C3-E499EA0743B0}" srcOrd="1" destOrd="0" presId="urn:microsoft.com/office/officeart/2005/8/layout/lProcess2"/>
    <dgm:cxn modelId="{7C18C471-4E2A-440F-9E21-67641F13F553}" type="presParOf" srcId="{14A29ADA-2C29-4F39-B344-0AA60FD71271}" destId="{5185CFED-435E-4AB7-94FB-132A614854EC}" srcOrd="2" destOrd="0" presId="urn:microsoft.com/office/officeart/2005/8/layout/lProcess2"/>
    <dgm:cxn modelId="{ADDC2CE0-66D4-4959-94C0-C87CE659F17D}" type="presParOf" srcId="{14A29ADA-2C29-4F39-B344-0AA60FD71271}" destId="{35E7A7A1-D7C1-4FEE-BC1B-AF94B919BE79}" srcOrd="3" destOrd="0" presId="urn:microsoft.com/office/officeart/2005/8/layout/lProcess2"/>
    <dgm:cxn modelId="{66962C3A-291B-472B-B04F-300A4649AEF6}" type="presParOf" srcId="{14A29ADA-2C29-4F39-B344-0AA60FD71271}" destId="{B8C2E0D9-6478-43EF-8E0D-E0CD15A42CF0}" srcOrd="4" destOrd="0" presId="urn:microsoft.com/office/officeart/2005/8/layout/lProcess2"/>
    <dgm:cxn modelId="{37A3FD95-D8A8-4AF0-BE38-7CD91D3876B7}" type="presParOf" srcId="{28ACE499-AEB5-4052-B6D3-17BB04766DBE}" destId="{F9EE38FD-3971-4EA6-BBD9-EB0DF7EB8D21}" srcOrd="3" destOrd="0" presId="urn:microsoft.com/office/officeart/2005/8/layout/lProcess2"/>
    <dgm:cxn modelId="{611CEB0E-21E3-431A-B0D6-46C30BE2DA82}" type="presParOf" srcId="{28ACE499-AEB5-4052-B6D3-17BB04766DBE}" destId="{4D42CAA2-4E57-484F-91F7-8688F0EB71EB}" srcOrd="4" destOrd="0" presId="urn:microsoft.com/office/officeart/2005/8/layout/lProcess2"/>
    <dgm:cxn modelId="{2AA952A6-5EED-44A1-B658-B7C7DEBC8EA3}" type="presParOf" srcId="{4D42CAA2-4E57-484F-91F7-8688F0EB71EB}" destId="{D9FE6B41-41FF-4B59-89E0-4ADED1EDD7F8}" srcOrd="0" destOrd="0" presId="urn:microsoft.com/office/officeart/2005/8/layout/lProcess2"/>
    <dgm:cxn modelId="{ED0D4CA6-31B3-4258-8402-9BDEC9336D06}" type="presParOf" srcId="{4D42CAA2-4E57-484F-91F7-8688F0EB71EB}" destId="{99E7C451-45AA-497A-A4E3-E3B08F7E9A9E}" srcOrd="1" destOrd="0" presId="urn:microsoft.com/office/officeart/2005/8/layout/lProcess2"/>
    <dgm:cxn modelId="{3E91BBD5-9795-42C0-B923-A3D912F9477C}" type="presParOf" srcId="{4D42CAA2-4E57-484F-91F7-8688F0EB71EB}" destId="{404904FD-9BDC-4158-9BB1-6C8315436402}" srcOrd="2" destOrd="0" presId="urn:microsoft.com/office/officeart/2005/8/layout/lProcess2"/>
    <dgm:cxn modelId="{F7AEE480-DBF3-4FC6-AECF-3627AB7713B1}" type="presParOf" srcId="{404904FD-9BDC-4158-9BB1-6C8315436402}" destId="{676431A4-FCFA-477B-827B-45095D62E112}" srcOrd="0" destOrd="0" presId="urn:microsoft.com/office/officeart/2005/8/layout/lProcess2"/>
    <dgm:cxn modelId="{9EBAE129-5DF4-41C9-A0D4-6C9FBDF0EBBD}" type="presParOf" srcId="{676431A4-FCFA-477B-827B-45095D62E112}" destId="{E2CE476F-72CD-41DE-8ED2-EA2189E7BB40}" srcOrd="0" destOrd="0" presId="urn:microsoft.com/office/officeart/2005/8/layout/lProcess2"/>
    <dgm:cxn modelId="{8EA6D7A3-4AFE-466B-A4CB-42B8E60BFD1C}" type="presParOf" srcId="{676431A4-FCFA-477B-827B-45095D62E112}" destId="{40772C00-5C3B-4034-B363-197CA916DFC6}" srcOrd="1" destOrd="0" presId="urn:microsoft.com/office/officeart/2005/8/layout/lProcess2"/>
    <dgm:cxn modelId="{8EE2DCE9-9D76-40FE-B214-339697131D44}" type="presParOf" srcId="{676431A4-FCFA-477B-827B-45095D62E112}" destId="{DAB4D268-0E1D-4C18-AE31-E2C0E093F55D}" srcOrd="2" destOrd="0" presId="urn:microsoft.com/office/officeart/2005/8/layout/lProcess2"/>
    <dgm:cxn modelId="{25C8B706-79EE-477B-84D1-5E36DAB77A89}" type="presParOf" srcId="{676431A4-FCFA-477B-827B-45095D62E112}" destId="{B1C67E61-436B-4BB2-9839-30E001D98455}" srcOrd="3" destOrd="0" presId="urn:microsoft.com/office/officeart/2005/8/layout/lProcess2"/>
    <dgm:cxn modelId="{6033EABC-6952-46A6-AE6C-30E90A0860BB}" type="presParOf" srcId="{676431A4-FCFA-477B-827B-45095D62E112}" destId="{24643E7F-B82D-4640-BB27-871BA2C5B162}" srcOrd="4" destOrd="0" presId="urn:microsoft.com/office/officeart/2005/8/layout/lProcess2"/>
    <dgm:cxn modelId="{BDC38E86-2126-456E-AF20-C0BB5142655A}" type="presParOf" srcId="{28ACE499-AEB5-4052-B6D3-17BB04766DBE}" destId="{8709E7A2-6C99-4281-A73F-EEBC0B54D59E}" srcOrd="5" destOrd="0" presId="urn:microsoft.com/office/officeart/2005/8/layout/lProcess2"/>
    <dgm:cxn modelId="{A3EED757-4302-4E7B-B283-A015A59210EB}" type="presParOf" srcId="{28ACE499-AEB5-4052-B6D3-17BB04766DBE}" destId="{E3DEED1C-7FA1-4952-88D5-9B341A8B3FBF}" srcOrd="6" destOrd="0" presId="urn:microsoft.com/office/officeart/2005/8/layout/lProcess2"/>
    <dgm:cxn modelId="{EE17D12F-FB2E-4926-B438-53B60ACAEB9C}" type="presParOf" srcId="{E3DEED1C-7FA1-4952-88D5-9B341A8B3FBF}" destId="{1B4C7A82-C0B8-4CE7-84B2-3C58CFEF68E1}" srcOrd="0" destOrd="0" presId="urn:microsoft.com/office/officeart/2005/8/layout/lProcess2"/>
    <dgm:cxn modelId="{32FEC096-8FDC-499A-945B-5023ABF38EAA}" type="presParOf" srcId="{E3DEED1C-7FA1-4952-88D5-9B341A8B3FBF}" destId="{6A66AFC0-A4F6-4AEF-AEC8-D90DA491A009}" srcOrd="1" destOrd="0" presId="urn:microsoft.com/office/officeart/2005/8/layout/lProcess2"/>
    <dgm:cxn modelId="{E8C56B5D-A3AA-4E17-A6E6-E33A0186CB48}" type="presParOf" srcId="{E3DEED1C-7FA1-4952-88D5-9B341A8B3FBF}" destId="{740C2D36-89B4-4C79-9749-BED195DE3843}" srcOrd="2" destOrd="0" presId="urn:microsoft.com/office/officeart/2005/8/layout/lProcess2"/>
    <dgm:cxn modelId="{2ED75287-9F86-4E2B-808A-CAE16A00021A}" type="presParOf" srcId="{740C2D36-89B4-4C79-9749-BED195DE3843}" destId="{64F22745-75FB-4A6A-A8D9-3F484A639EA0}"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8928A35-720F-4C79-82AD-0F1F7E5AA027}" type="doc">
      <dgm:prSet loTypeId="urn:microsoft.com/office/officeart/2018/2/layout/IconLabelList" loCatId="icon" qsTypeId="urn:microsoft.com/office/officeart/2005/8/quickstyle/simple1" qsCatId="simple" csTypeId="urn:microsoft.com/office/officeart/2005/8/colors/accent1_2" csCatId="accent1" phldr="1"/>
      <dgm:spPr/>
      <dgm:t>
        <a:bodyPr/>
        <a:lstStyle/>
        <a:p>
          <a:endParaRPr lang="en-US"/>
        </a:p>
      </dgm:t>
    </dgm:pt>
    <dgm:pt modelId="{899009E2-B038-4461-8DA0-5E487E2519A0}">
      <dgm:prSet custT="1"/>
      <dgm:spPr/>
      <dgm:t>
        <a:bodyPr/>
        <a:lstStyle/>
        <a:p>
          <a:pPr>
            <a:lnSpc>
              <a:spcPct val="100000"/>
            </a:lnSpc>
          </a:pPr>
          <a:r>
            <a:rPr lang="en-US" sz="1200" b="1" dirty="0" err="1"/>
            <a:t>Bölüm</a:t>
          </a:r>
          <a:r>
            <a:rPr lang="en-US" sz="1200" b="1" dirty="0"/>
            <a:t> </a:t>
          </a:r>
          <a:r>
            <a:rPr lang="en-US" sz="1200" b="1" dirty="0" err="1"/>
            <a:t>Sekreterliği</a:t>
          </a:r>
          <a:r>
            <a:rPr lang="en-US" sz="1200" b="1" dirty="0"/>
            <a:t>: </a:t>
          </a:r>
          <a:r>
            <a:rPr lang="en-US" sz="1200" dirty="0" err="1"/>
            <a:t>Öğrenci</a:t>
          </a:r>
          <a:r>
            <a:rPr lang="en-US" sz="1200" dirty="0"/>
            <a:t> </a:t>
          </a:r>
          <a:r>
            <a:rPr lang="en-US" sz="1200" dirty="0" err="1"/>
            <a:t>işleri</a:t>
          </a:r>
          <a:r>
            <a:rPr lang="en-US" sz="1200" dirty="0"/>
            <a:t> </a:t>
          </a:r>
          <a:r>
            <a:rPr lang="en-US" sz="1200" dirty="0" err="1"/>
            <a:t>ve</a:t>
          </a:r>
          <a:r>
            <a:rPr lang="en-US" sz="1200" dirty="0"/>
            <a:t> </a:t>
          </a:r>
          <a:r>
            <a:rPr lang="en-US" sz="1200" dirty="0" err="1"/>
            <a:t>resmi</a:t>
          </a:r>
          <a:r>
            <a:rPr lang="tr-TR" sz="1200" dirty="0"/>
            <a:t> </a:t>
          </a:r>
          <a:r>
            <a:rPr lang="en-US" sz="1200" dirty="0" err="1"/>
            <a:t>yazışmalar</a:t>
          </a:r>
          <a:r>
            <a:rPr lang="en-US" sz="1200" dirty="0"/>
            <a:t> </a:t>
          </a:r>
          <a:r>
            <a:rPr lang="en-US" sz="1200" dirty="0" err="1"/>
            <a:t>için</a:t>
          </a:r>
          <a:r>
            <a:rPr lang="en-US" sz="1200" dirty="0"/>
            <a:t> ilk </a:t>
          </a:r>
          <a:r>
            <a:rPr lang="en-US" sz="1200" dirty="0" err="1"/>
            <a:t>başvuru</a:t>
          </a:r>
          <a:r>
            <a:rPr lang="en-US" sz="1200" dirty="0"/>
            <a:t> </a:t>
          </a:r>
          <a:r>
            <a:rPr lang="en-US" sz="1200" dirty="0" err="1"/>
            <a:t>noktası</a:t>
          </a:r>
          <a:r>
            <a:rPr lang="en-US" sz="1200" dirty="0"/>
            <a:t>.</a:t>
          </a:r>
        </a:p>
      </dgm:t>
    </dgm:pt>
    <dgm:pt modelId="{51ABEDDE-7681-4955-80C9-FEEF9A8DFA21}" type="parTrans" cxnId="{83E6FA61-D1FF-4655-955B-D60DDC31B089}">
      <dgm:prSet/>
      <dgm:spPr/>
      <dgm:t>
        <a:bodyPr/>
        <a:lstStyle/>
        <a:p>
          <a:endParaRPr lang="en-US" sz="1200"/>
        </a:p>
      </dgm:t>
    </dgm:pt>
    <dgm:pt modelId="{1B2FB75C-F022-4332-A1B5-2E7F32C9DB8B}" type="sibTrans" cxnId="{83E6FA61-D1FF-4655-955B-D60DDC31B089}">
      <dgm:prSet/>
      <dgm:spPr/>
      <dgm:t>
        <a:bodyPr/>
        <a:lstStyle/>
        <a:p>
          <a:endParaRPr lang="en-US" sz="1200"/>
        </a:p>
      </dgm:t>
    </dgm:pt>
    <dgm:pt modelId="{BE1994DB-B555-4DC5-859F-8AA02209FA32}">
      <dgm:prSet custT="1"/>
      <dgm:spPr/>
      <dgm:t>
        <a:bodyPr/>
        <a:lstStyle/>
        <a:p>
          <a:pPr>
            <a:lnSpc>
              <a:spcPct val="100000"/>
            </a:lnSpc>
          </a:pPr>
          <a:r>
            <a:rPr lang="en-US" sz="1200" b="1" dirty="0" err="1"/>
            <a:t>Danışman</a:t>
          </a:r>
          <a:r>
            <a:rPr lang="en-US" sz="1200" b="1" dirty="0"/>
            <a:t> </a:t>
          </a:r>
          <a:r>
            <a:rPr lang="en-US" sz="1200" b="1" dirty="0" err="1"/>
            <a:t>Öğretim</a:t>
          </a:r>
          <a:r>
            <a:rPr lang="en-US" sz="1200" b="1" dirty="0"/>
            <a:t> </a:t>
          </a:r>
          <a:r>
            <a:rPr lang="en-US" sz="1200" b="1" dirty="0" err="1"/>
            <a:t>Üyeleri</a:t>
          </a:r>
          <a:r>
            <a:rPr lang="en-US" sz="1200" b="1" dirty="0"/>
            <a:t>: </a:t>
          </a:r>
          <a:endParaRPr lang="tr-TR" sz="1200" b="1" dirty="0"/>
        </a:p>
        <a:p>
          <a:pPr>
            <a:lnSpc>
              <a:spcPct val="100000"/>
            </a:lnSpc>
          </a:pPr>
          <a:r>
            <a:rPr lang="en-US" sz="1200" dirty="0"/>
            <a:t>Akademik </a:t>
          </a:r>
          <a:r>
            <a:rPr lang="en-US" sz="1200" dirty="0" err="1"/>
            <a:t>süreçlerde</a:t>
          </a:r>
          <a:r>
            <a:rPr lang="en-US" sz="1200" dirty="0"/>
            <a:t> </a:t>
          </a:r>
          <a:r>
            <a:rPr lang="en-US" sz="1200" dirty="0" err="1"/>
            <a:t>rehberlik</a:t>
          </a:r>
          <a:r>
            <a:rPr lang="en-US" sz="1200" dirty="0"/>
            <a:t> </a:t>
          </a:r>
          <a:r>
            <a:rPr lang="en-US" sz="1200" dirty="0" err="1"/>
            <a:t>sağlar</a:t>
          </a:r>
          <a:r>
            <a:rPr lang="en-US" sz="1200" dirty="0"/>
            <a:t>.</a:t>
          </a:r>
        </a:p>
      </dgm:t>
    </dgm:pt>
    <dgm:pt modelId="{688D083B-0CBC-4705-9E1C-3776F8E927B8}" type="parTrans" cxnId="{A558C58C-0633-424B-BAE0-9A7288E4F828}">
      <dgm:prSet/>
      <dgm:spPr/>
      <dgm:t>
        <a:bodyPr/>
        <a:lstStyle/>
        <a:p>
          <a:endParaRPr lang="en-US" sz="1200"/>
        </a:p>
      </dgm:t>
    </dgm:pt>
    <dgm:pt modelId="{C12007AE-E16A-4661-BC80-F5B8611837AD}" type="sibTrans" cxnId="{A558C58C-0633-424B-BAE0-9A7288E4F828}">
      <dgm:prSet/>
      <dgm:spPr/>
      <dgm:t>
        <a:bodyPr/>
        <a:lstStyle/>
        <a:p>
          <a:endParaRPr lang="en-US" sz="1200"/>
        </a:p>
      </dgm:t>
    </dgm:pt>
    <dgm:pt modelId="{468A2028-AD82-41C0-8948-3C83E50429F5}">
      <dgm:prSet custT="1"/>
      <dgm:spPr/>
      <dgm:t>
        <a:bodyPr/>
        <a:lstStyle/>
        <a:p>
          <a:pPr>
            <a:lnSpc>
              <a:spcPct val="100000"/>
            </a:lnSpc>
          </a:pPr>
          <a:r>
            <a:rPr lang="en-US" sz="1200" b="1" dirty="0" err="1"/>
            <a:t>Enstitü</a:t>
          </a:r>
          <a:r>
            <a:rPr lang="en-US" sz="1200" b="1" dirty="0"/>
            <a:t> </a:t>
          </a:r>
          <a:r>
            <a:rPr lang="en-US" sz="1200" b="1" dirty="0" err="1"/>
            <a:t>Öğrenci</a:t>
          </a:r>
          <a:r>
            <a:rPr lang="en-US" sz="1200" b="1" dirty="0"/>
            <a:t> </a:t>
          </a:r>
          <a:r>
            <a:rPr lang="en-US" sz="1200" b="1" dirty="0" err="1"/>
            <a:t>İşleri</a:t>
          </a:r>
          <a:r>
            <a:rPr lang="en-US" sz="1200" b="1" dirty="0"/>
            <a:t>: </a:t>
          </a:r>
          <a:r>
            <a:rPr lang="en-US" sz="1200" dirty="0" err="1"/>
            <a:t>Kayıt</a:t>
          </a:r>
          <a:r>
            <a:rPr lang="en-US" sz="1200" dirty="0"/>
            <a:t>, </a:t>
          </a:r>
          <a:r>
            <a:rPr lang="en-US" sz="1200" dirty="0" err="1"/>
            <a:t>ders</a:t>
          </a:r>
          <a:r>
            <a:rPr lang="en-US" sz="1200" dirty="0"/>
            <a:t> </a:t>
          </a:r>
          <a:r>
            <a:rPr lang="en-US" sz="1200" dirty="0" err="1"/>
            <a:t>seçimi</a:t>
          </a:r>
          <a:r>
            <a:rPr lang="en-US" sz="1200" dirty="0"/>
            <a:t>, </a:t>
          </a:r>
          <a:r>
            <a:rPr lang="en-US" sz="1200" dirty="0" err="1"/>
            <a:t>mezuniyet</a:t>
          </a:r>
          <a:r>
            <a:rPr lang="en-US" sz="1200" dirty="0"/>
            <a:t> </a:t>
          </a:r>
          <a:r>
            <a:rPr lang="en-US" sz="1200" dirty="0" err="1"/>
            <a:t>işlemleri</a:t>
          </a:r>
          <a:r>
            <a:rPr lang="en-US" sz="1200" dirty="0"/>
            <a:t>.</a:t>
          </a:r>
          <a:r>
            <a:rPr lang="tr-TR" sz="1200" dirty="0"/>
            <a:t> </a:t>
          </a:r>
          <a:r>
            <a:rPr lang="tr-TR" sz="1200" dirty="0">
              <a:hlinkClick xmlns:r="http://schemas.openxmlformats.org/officeDocument/2006/relationships" r:id="rId1"/>
            </a:rPr>
            <a:t>https://atauni.edu.tr/sosyal-bilimler-enstitusu/iletisim/</a:t>
          </a:r>
          <a:r>
            <a:rPr lang="tr-TR" sz="1200" dirty="0"/>
            <a:t> </a:t>
          </a:r>
          <a:endParaRPr lang="en-US" sz="1200" dirty="0"/>
        </a:p>
      </dgm:t>
    </dgm:pt>
    <dgm:pt modelId="{E35BA4AA-CC65-439C-9DD4-39DEA6996C13}" type="parTrans" cxnId="{71C29D92-8487-492D-B8E3-39DDF208CC03}">
      <dgm:prSet/>
      <dgm:spPr/>
      <dgm:t>
        <a:bodyPr/>
        <a:lstStyle/>
        <a:p>
          <a:endParaRPr lang="en-US" sz="1200"/>
        </a:p>
      </dgm:t>
    </dgm:pt>
    <dgm:pt modelId="{08C17A2D-8437-4851-B6AE-43DEB4A9E4E7}" type="sibTrans" cxnId="{71C29D92-8487-492D-B8E3-39DDF208CC03}">
      <dgm:prSet/>
      <dgm:spPr/>
      <dgm:t>
        <a:bodyPr/>
        <a:lstStyle/>
        <a:p>
          <a:endParaRPr lang="en-US" sz="1200"/>
        </a:p>
      </dgm:t>
    </dgm:pt>
    <dgm:pt modelId="{93569711-D54E-4444-8073-346494CF3837}">
      <dgm:prSet custT="1"/>
      <dgm:spPr/>
      <dgm:t>
        <a:bodyPr/>
        <a:lstStyle/>
        <a:p>
          <a:pPr>
            <a:lnSpc>
              <a:spcPct val="100000"/>
            </a:lnSpc>
          </a:pPr>
          <a:r>
            <a:rPr lang="en-US" sz="1200" b="1" dirty="0" err="1"/>
            <a:t>Psikolojik</a:t>
          </a:r>
          <a:r>
            <a:rPr lang="en-US" sz="1200" b="1" dirty="0"/>
            <a:t> </a:t>
          </a:r>
          <a:r>
            <a:rPr lang="en-US" sz="1200" b="1" dirty="0" err="1"/>
            <a:t>Danışmanlık</a:t>
          </a:r>
          <a:r>
            <a:rPr lang="en-US" sz="1200" b="1" dirty="0"/>
            <a:t> </a:t>
          </a:r>
          <a:r>
            <a:rPr lang="en-US" sz="1200" b="1" dirty="0" err="1"/>
            <a:t>ve</a:t>
          </a:r>
          <a:r>
            <a:rPr lang="en-US" sz="1200" b="1" dirty="0"/>
            <a:t> </a:t>
          </a:r>
          <a:r>
            <a:rPr lang="en-US" sz="1200" b="1" dirty="0" err="1"/>
            <a:t>Rehberlik</a:t>
          </a:r>
          <a:r>
            <a:rPr lang="en-US" sz="1200" b="1" dirty="0"/>
            <a:t> </a:t>
          </a:r>
          <a:r>
            <a:rPr lang="en-US" sz="1200" b="1" dirty="0" err="1"/>
            <a:t>Merkezi</a:t>
          </a:r>
          <a:r>
            <a:rPr lang="en-US" sz="1200" dirty="0"/>
            <a:t>: </a:t>
          </a:r>
          <a:r>
            <a:rPr lang="en-US" sz="1200" dirty="0" err="1"/>
            <a:t>Öğrencilerin</a:t>
          </a:r>
          <a:r>
            <a:rPr lang="en-US" sz="1200" dirty="0"/>
            <a:t> </a:t>
          </a:r>
          <a:r>
            <a:rPr lang="en-US" sz="1200" dirty="0" err="1"/>
            <a:t>kişisel</a:t>
          </a:r>
          <a:r>
            <a:rPr lang="en-US" sz="1200" dirty="0"/>
            <a:t> </a:t>
          </a:r>
          <a:r>
            <a:rPr lang="en-US" sz="1200" dirty="0" err="1"/>
            <a:t>ve</a:t>
          </a:r>
          <a:r>
            <a:rPr lang="en-US" sz="1200" dirty="0"/>
            <a:t> </a:t>
          </a:r>
          <a:r>
            <a:rPr lang="en-US" sz="1200" dirty="0" err="1"/>
            <a:t>akademik</a:t>
          </a:r>
          <a:r>
            <a:rPr lang="en-US" sz="1200" dirty="0"/>
            <a:t> </a:t>
          </a:r>
          <a:r>
            <a:rPr lang="en-US" sz="1200" dirty="0" err="1"/>
            <a:t>uyum</a:t>
          </a:r>
          <a:r>
            <a:rPr lang="en-US" sz="1200" dirty="0"/>
            <a:t> </a:t>
          </a:r>
          <a:r>
            <a:rPr lang="en-US" sz="1200" dirty="0" err="1"/>
            <a:t>süreçlerine</a:t>
          </a:r>
          <a:r>
            <a:rPr lang="en-US" sz="1200" dirty="0"/>
            <a:t> </a:t>
          </a:r>
          <a:r>
            <a:rPr lang="en-US" sz="1200" dirty="0" err="1"/>
            <a:t>destek</a:t>
          </a:r>
          <a:r>
            <a:rPr lang="en-US" sz="1200" dirty="0"/>
            <a:t>.</a:t>
          </a:r>
          <a:r>
            <a:rPr lang="tr-TR" sz="1200" dirty="0"/>
            <a:t> </a:t>
          </a:r>
          <a:r>
            <a:rPr lang="tr-TR" sz="1200" dirty="0">
              <a:hlinkClick xmlns:r="http://schemas.openxmlformats.org/officeDocument/2006/relationships" r:id="rId2"/>
            </a:rPr>
            <a:t>https://atauni.edu.tr/psikolojik-danisma-ve-rehberlik-uygulama-ve-arastirma-merkezi/basvurumu-nasil-yaparim/</a:t>
          </a:r>
          <a:r>
            <a:rPr lang="tr-TR" sz="1200" dirty="0"/>
            <a:t> </a:t>
          </a:r>
          <a:endParaRPr lang="en-US" sz="1200" dirty="0"/>
        </a:p>
      </dgm:t>
    </dgm:pt>
    <dgm:pt modelId="{C1B39DD1-DCF1-4799-A408-071F3EF3E994}" type="parTrans" cxnId="{5AD9C716-39C2-4515-8AA8-91B67C164311}">
      <dgm:prSet/>
      <dgm:spPr/>
      <dgm:t>
        <a:bodyPr/>
        <a:lstStyle/>
        <a:p>
          <a:endParaRPr lang="en-US" sz="1200"/>
        </a:p>
      </dgm:t>
    </dgm:pt>
    <dgm:pt modelId="{5EBA7CE9-7A6B-428E-8C21-302B71B64AD0}" type="sibTrans" cxnId="{5AD9C716-39C2-4515-8AA8-91B67C164311}">
      <dgm:prSet/>
      <dgm:spPr/>
      <dgm:t>
        <a:bodyPr/>
        <a:lstStyle/>
        <a:p>
          <a:endParaRPr lang="en-US" sz="1200"/>
        </a:p>
      </dgm:t>
    </dgm:pt>
    <dgm:pt modelId="{ADE76C1E-56EC-4C2D-BAFC-0D4CDC980EC4}">
      <dgm:prSet custT="1"/>
      <dgm:spPr/>
      <dgm:t>
        <a:bodyPr/>
        <a:lstStyle/>
        <a:p>
          <a:pPr>
            <a:lnSpc>
              <a:spcPct val="100000"/>
            </a:lnSpc>
          </a:pPr>
          <a:r>
            <a:rPr lang="tr-TR" sz="1200" b="1" dirty="0"/>
            <a:t>Bölüm Web Adresi: </a:t>
          </a:r>
          <a:r>
            <a:rPr lang="tr-TR" sz="1200" dirty="0">
              <a:hlinkClick xmlns:r="http://schemas.openxmlformats.org/officeDocument/2006/relationships" r:id="rId3"/>
            </a:rPr>
            <a:t>https://atauni.edu.tr/kamu-yonetimi-bolumu/</a:t>
          </a:r>
          <a:r>
            <a:rPr lang="tr-TR" sz="1200" dirty="0"/>
            <a:t> </a:t>
          </a:r>
          <a:endParaRPr lang="en-US" sz="1200" dirty="0"/>
        </a:p>
      </dgm:t>
    </dgm:pt>
    <dgm:pt modelId="{685507ED-01B7-4474-966F-499F344C76EE}" type="parTrans" cxnId="{03BC8F32-C92B-48E3-89C2-CC785BDEAFFA}">
      <dgm:prSet/>
      <dgm:spPr/>
      <dgm:t>
        <a:bodyPr/>
        <a:lstStyle/>
        <a:p>
          <a:endParaRPr lang="en-US" sz="1200"/>
        </a:p>
      </dgm:t>
    </dgm:pt>
    <dgm:pt modelId="{105A44DF-A4E6-4BE2-8C77-A284AA69F638}" type="sibTrans" cxnId="{03BC8F32-C92B-48E3-89C2-CC785BDEAFFA}">
      <dgm:prSet/>
      <dgm:spPr/>
      <dgm:t>
        <a:bodyPr/>
        <a:lstStyle/>
        <a:p>
          <a:endParaRPr lang="en-US" sz="1200"/>
        </a:p>
      </dgm:t>
    </dgm:pt>
    <dgm:pt modelId="{05539E0C-5F93-469A-BFF5-B1781AE3AC6C}" type="pres">
      <dgm:prSet presAssocID="{68928A35-720F-4C79-82AD-0F1F7E5AA027}" presName="root" presStyleCnt="0">
        <dgm:presLayoutVars>
          <dgm:dir/>
          <dgm:resizeHandles val="exact"/>
        </dgm:presLayoutVars>
      </dgm:prSet>
      <dgm:spPr/>
    </dgm:pt>
    <dgm:pt modelId="{815E7839-7AF4-4ABC-812B-C2B76CF825B0}" type="pres">
      <dgm:prSet presAssocID="{899009E2-B038-4461-8DA0-5E487E2519A0}" presName="compNode" presStyleCnt="0"/>
      <dgm:spPr/>
    </dgm:pt>
    <dgm:pt modelId="{C04D413E-F652-443D-9AA4-CAAC132981CD}" type="pres">
      <dgm:prSet presAssocID="{899009E2-B038-4461-8DA0-5E487E2519A0}" presName="iconRect" presStyleLbl="node1" presStyleIdx="0" presStyleCnt="5"/>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dgm:spPr>
      <dgm:extLst>
        <a:ext uri="{E40237B7-FDA0-4F09-8148-C483321AD2D9}">
          <dgm14:cNvPr xmlns:dgm14="http://schemas.microsoft.com/office/drawing/2010/diagram" id="0" name="" descr="Kaptan"/>
        </a:ext>
      </dgm:extLst>
    </dgm:pt>
    <dgm:pt modelId="{9F1867E4-C0DA-4098-966B-791C7CC1149F}" type="pres">
      <dgm:prSet presAssocID="{899009E2-B038-4461-8DA0-5E487E2519A0}" presName="spaceRect" presStyleCnt="0"/>
      <dgm:spPr/>
    </dgm:pt>
    <dgm:pt modelId="{9F49FA0D-7BFC-4B63-9A66-5C4840D74D4D}" type="pres">
      <dgm:prSet presAssocID="{899009E2-B038-4461-8DA0-5E487E2519A0}" presName="textRect" presStyleLbl="revTx" presStyleIdx="0" presStyleCnt="5">
        <dgm:presLayoutVars>
          <dgm:chMax val="1"/>
          <dgm:chPref val="1"/>
        </dgm:presLayoutVars>
      </dgm:prSet>
      <dgm:spPr/>
    </dgm:pt>
    <dgm:pt modelId="{7F9D89A5-F6E0-4E29-A640-75F7CDA8A481}" type="pres">
      <dgm:prSet presAssocID="{1B2FB75C-F022-4332-A1B5-2E7F32C9DB8B}" presName="sibTrans" presStyleCnt="0"/>
      <dgm:spPr/>
    </dgm:pt>
    <dgm:pt modelId="{E9890089-BD43-443C-A9CD-C228B0565BA6}" type="pres">
      <dgm:prSet presAssocID="{BE1994DB-B555-4DC5-859F-8AA02209FA32}" presName="compNode" presStyleCnt="0"/>
      <dgm:spPr/>
    </dgm:pt>
    <dgm:pt modelId="{D689E449-6C33-4257-8A23-18D0CD55D558}" type="pres">
      <dgm:prSet presAssocID="{BE1994DB-B555-4DC5-859F-8AA02209FA32}" presName="iconRect" presStyleLbl="node1" presStyleIdx="1" presStyleCnt="5"/>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dgm:spPr>
      <dgm:extLst>
        <a:ext uri="{E40237B7-FDA0-4F09-8148-C483321AD2D9}">
          <dgm14:cNvPr xmlns:dgm14="http://schemas.microsoft.com/office/drawing/2010/diagram" id="0" name="" descr="Öğretmen"/>
        </a:ext>
      </dgm:extLst>
    </dgm:pt>
    <dgm:pt modelId="{D88DB4B0-AC43-47A3-8ABC-12F1B6EC5324}" type="pres">
      <dgm:prSet presAssocID="{BE1994DB-B555-4DC5-859F-8AA02209FA32}" presName="spaceRect" presStyleCnt="0"/>
      <dgm:spPr/>
    </dgm:pt>
    <dgm:pt modelId="{DDE1CEB6-65EB-4FC9-83F6-5D8039ABD565}" type="pres">
      <dgm:prSet presAssocID="{BE1994DB-B555-4DC5-859F-8AA02209FA32}" presName="textRect" presStyleLbl="revTx" presStyleIdx="1" presStyleCnt="5">
        <dgm:presLayoutVars>
          <dgm:chMax val="1"/>
          <dgm:chPref val="1"/>
        </dgm:presLayoutVars>
      </dgm:prSet>
      <dgm:spPr/>
    </dgm:pt>
    <dgm:pt modelId="{36C51CBD-4BEE-471B-83E4-679C8D1408A9}" type="pres">
      <dgm:prSet presAssocID="{C12007AE-E16A-4661-BC80-F5B8611837AD}" presName="sibTrans" presStyleCnt="0"/>
      <dgm:spPr/>
    </dgm:pt>
    <dgm:pt modelId="{588E3680-F152-4D37-A6C9-9168D8933B6E}" type="pres">
      <dgm:prSet presAssocID="{468A2028-AD82-41C0-8948-3C83E50429F5}" presName="compNode" presStyleCnt="0"/>
      <dgm:spPr/>
    </dgm:pt>
    <dgm:pt modelId="{87C88EBF-AFF4-4452-83A5-5A6FCF86ADB1}" type="pres">
      <dgm:prSet presAssocID="{468A2028-AD82-41C0-8948-3C83E50429F5}" presName="iconRect" presStyleLbl="node1" presStyleIdx="2" presStyleCnt="5"/>
      <dgm:spPr>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dgm:spPr>
      <dgm:extLst>
        <a:ext uri="{E40237B7-FDA0-4F09-8148-C483321AD2D9}">
          <dgm14:cNvPr xmlns:dgm14="http://schemas.microsoft.com/office/drawing/2010/diagram" id="0" name="" descr="Diploma Roll"/>
        </a:ext>
      </dgm:extLst>
    </dgm:pt>
    <dgm:pt modelId="{AA1F1147-323B-412C-A098-BD9AFC45EC8B}" type="pres">
      <dgm:prSet presAssocID="{468A2028-AD82-41C0-8948-3C83E50429F5}" presName="spaceRect" presStyleCnt="0"/>
      <dgm:spPr/>
    </dgm:pt>
    <dgm:pt modelId="{E5B3A20E-0B27-4C6C-B39D-58F06E7B96FF}" type="pres">
      <dgm:prSet presAssocID="{468A2028-AD82-41C0-8948-3C83E50429F5}" presName="textRect" presStyleLbl="revTx" presStyleIdx="2" presStyleCnt="5">
        <dgm:presLayoutVars>
          <dgm:chMax val="1"/>
          <dgm:chPref val="1"/>
        </dgm:presLayoutVars>
      </dgm:prSet>
      <dgm:spPr/>
    </dgm:pt>
    <dgm:pt modelId="{5475AE2C-6BEA-440D-A68B-937ACD751E71}" type="pres">
      <dgm:prSet presAssocID="{08C17A2D-8437-4851-B6AE-43DEB4A9E4E7}" presName="sibTrans" presStyleCnt="0"/>
      <dgm:spPr/>
    </dgm:pt>
    <dgm:pt modelId="{BB486CE0-7FEE-4CB3-AF07-A95B0DF4B953}" type="pres">
      <dgm:prSet presAssocID="{93569711-D54E-4444-8073-346494CF3837}" presName="compNode" presStyleCnt="0"/>
      <dgm:spPr/>
    </dgm:pt>
    <dgm:pt modelId="{D8C87078-8686-4AC8-810B-85FF2D51853F}" type="pres">
      <dgm:prSet presAssocID="{93569711-D54E-4444-8073-346494CF3837}" presName="iconRect" presStyleLbl="node1" presStyleIdx="3" presStyleCnt="5"/>
      <dgm:spPr>
        <a:blipFill>
          <a:blip xmlns:r="http://schemas.openxmlformats.org/officeDocument/2006/relationships"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a:blipFill>
      </dgm:spPr>
      <dgm:extLst>
        <a:ext uri="{E40237B7-FDA0-4F09-8148-C483321AD2D9}">
          <dgm14:cNvPr xmlns:dgm14="http://schemas.microsoft.com/office/drawing/2010/diagram" id="0" name="" descr="Tokalaşma"/>
        </a:ext>
      </dgm:extLst>
    </dgm:pt>
    <dgm:pt modelId="{09DBFE6F-8C86-4E58-9E80-6B55731D083A}" type="pres">
      <dgm:prSet presAssocID="{93569711-D54E-4444-8073-346494CF3837}" presName="spaceRect" presStyleCnt="0"/>
      <dgm:spPr/>
    </dgm:pt>
    <dgm:pt modelId="{1EE05F2F-9D87-41C9-A6FD-B2EBE6EC6FA3}" type="pres">
      <dgm:prSet presAssocID="{93569711-D54E-4444-8073-346494CF3837}" presName="textRect" presStyleLbl="revTx" presStyleIdx="3" presStyleCnt="5">
        <dgm:presLayoutVars>
          <dgm:chMax val="1"/>
          <dgm:chPref val="1"/>
        </dgm:presLayoutVars>
      </dgm:prSet>
      <dgm:spPr/>
    </dgm:pt>
    <dgm:pt modelId="{F5E4A2AA-9140-4FAA-A66D-1714BE79FE0D}" type="pres">
      <dgm:prSet presAssocID="{5EBA7CE9-7A6B-428E-8C21-302B71B64AD0}" presName="sibTrans" presStyleCnt="0"/>
      <dgm:spPr/>
    </dgm:pt>
    <dgm:pt modelId="{E20161B4-85C7-41F1-9A53-A03AFBC623BD}" type="pres">
      <dgm:prSet presAssocID="{ADE76C1E-56EC-4C2D-BAFC-0D4CDC980EC4}" presName="compNode" presStyleCnt="0"/>
      <dgm:spPr/>
    </dgm:pt>
    <dgm:pt modelId="{DB30A2EF-FD76-4710-9D50-7BADCDB41AD0}" type="pres">
      <dgm:prSet presAssocID="{ADE76C1E-56EC-4C2D-BAFC-0D4CDC980EC4}" presName="iconRect" presStyleLbl="node1" presStyleIdx="4" presStyleCnt="5"/>
      <dgm:spPr>
        <a:blipFill>
          <a:blip xmlns:r="http://schemas.openxmlformats.org/officeDocument/2006/relationships"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a:blipFill>
      </dgm:spPr>
      <dgm:extLst>
        <a:ext uri="{E40237B7-FDA0-4F09-8148-C483321AD2D9}">
          <dgm14:cNvPr xmlns:dgm14="http://schemas.microsoft.com/office/drawing/2010/diagram" id="0" name="" descr="Hiyerarşi"/>
        </a:ext>
      </dgm:extLst>
    </dgm:pt>
    <dgm:pt modelId="{E5E5EF98-1EF9-430F-A796-2C6FCC375990}" type="pres">
      <dgm:prSet presAssocID="{ADE76C1E-56EC-4C2D-BAFC-0D4CDC980EC4}" presName="spaceRect" presStyleCnt="0"/>
      <dgm:spPr/>
    </dgm:pt>
    <dgm:pt modelId="{F1A54DBD-5796-4F0D-9DB6-D9E91D3E1391}" type="pres">
      <dgm:prSet presAssocID="{ADE76C1E-56EC-4C2D-BAFC-0D4CDC980EC4}" presName="textRect" presStyleLbl="revTx" presStyleIdx="4" presStyleCnt="5">
        <dgm:presLayoutVars>
          <dgm:chMax val="1"/>
          <dgm:chPref val="1"/>
        </dgm:presLayoutVars>
      </dgm:prSet>
      <dgm:spPr/>
    </dgm:pt>
  </dgm:ptLst>
  <dgm:cxnLst>
    <dgm:cxn modelId="{5AD9C716-39C2-4515-8AA8-91B67C164311}" srcId="{68928A35-720F-4C79-82AD-0F1F7E5AA027}" destId="{93569711-D54E-4444-8073-346494CF3837}" srcOrd="3" destOrd="0" parTransId="{C1B39DD1-DCF1-4799-A408-071F3EF3E994}" sibTransId="{5EBA7CE9-7A6B-428E-8C21-302B71B64AD0}"/>
    <dgm:cxn modelId="{40FB1921-EC13-45B9-97A7-4ADD4B377537}" type="presOf" srcId="{468A2028-AD82-41C0-8948-3C83E50429F5}" destId="{E5B3A20E-0B27-4C6C-B39D-58F06E7B96FF}" srcOrd="0" destOrd="0" presId="urn:microsoft.com/office/officeart/2018/2/layout/IconLabelList"/>
    <dgm:cxn modelId="{03BC8F32-C92B-48E3-89C2-CC785BDEAFFA}" srcId="{68928A35-720F-4C79-82AD-0F1F7E5AA027}" destId="{ADE76C1E-56EC-4C2D-BAFC-0D4CDC980EC4}" srcOrd="4" destOrd="0" parTransId="{685507ED-01B7-4474-966F-499F344C76EE}" sibTransId="{105A44DF-A4E6-4BE2-8C77-A284AA69F638}"/>
    <dgm:cxn modelId="{B01A2440-B85B-404B-949D-B9C583501F20}" type="presOf" srcId="{68928A35-720F-4C79-82AD-0F1F7E5AA027}" destId="{05539E0C-5F93-469A-BFF5-B1781AE3AC6C}" srcOrd="0" destOrd="0" presId="urn:microsoft.com/office/officeart/2018/2/layout/IconLabelList"/>
    <dgm:cxn modelId="{83E6FA61-D1FF-4655-955B-D60DDC31B089}" srcId="{68928A35-720F-4C79-82AD-0F1F7E5AA027}" destId="{899009E2-B038-4461-8DA0-5E487E2519A0}" srcOrd="0" destOrd="0" parTransId="{51ABEDDE-7681-4955-80C9-FEEF9A8DFA21}" sibTransId="{1B2FB75C-F022-4332-A1B5-2E7F32C9DB8B}"/>
    <dgm:cxn modelId="{78F5B448-DB6F-4594-B07D-91DA32013CB6}" type="presOf" srcId="{93569711-D54E-4444-8073-346494CF3837}" destId="{1EE05F2F-9D87-41C9-A6FD-B2EBE6EC6FA3}" srcOrd="0" destOrd="0" presId="urn:microsoft.com/office/officeart/2018/2/layout/IconLabelList"/>
    <dgm:cxn modelId="{B51F8851-B85B-4C67-AEC4-FB624A27F143}" type="presOf" srcId="{BE1994DB-B555-4DC5-859F-8AA02209FA32}" destId="{DDE1CEB6-65EB-4FC9-83F6-5D8039ABD565}" srcOrd="0" destOrd="0" presId="urn:microsoft.com/office/officeart/2018/2/layout/IconLabelList"/>
    <dgm:cxn modelId="{24F47884-E2DA-4F5A-8258-786DB58647B2}" type="presOf" srcId="{899009E2-B038-4461-8DA0-5E487E2519A0}" destId="{9F49FA0D-7BFC-4B63-9A66-5C4840D74D4D}" srcOrd="0" destOrd="0" presId="urn:microsoft.com/office/officeart/2018/2/layout/IconLabelList"/>
    <dgm:cxn modelId="{A558C58C-0633-424B-BAE0-9A7288E4F828}" srcId="{68928A35-720F-4C79-82AD-0F1F7E5AA027}" destId="{BE1994DB-B555-4DC5-859F-8AA02209FA32}" srcOrd="1" destOrd="0" parTransId="{688D083B-0CBC-4705-9E1C-3776F8E927B8}" sibTransId="{C12007AE-E16A-4661-BC80-F5B8611837AD}"/>
    <dgm:cxn modelId="{71C29D92-8487-492D-B8E3-39DDF208CC03}" srcId="{68928A35-720F-4C79-82AD-0F1F7E5AA027}" destId="{468A2028-AD82-41C0-8948-3C83E50429F5}" srcOrd="2" destOrd="0" parTransId="{E35BA4AA-CC65-439C-9DD4-39DEA6996C13}" sibTransId="{08C17A2D-8437-4851-B6AE-43DEB4A9E4E7}"/>
    <dgm:cxn modelId="{50B223C5-9805-4FE8-9E61-90EB0928C093}" type="presOf" srcId="{ADE76C1E-56EC-4C2D-BAFC-0D4CDC980EC4}" destId="{F1A54DBD-5796-4F0D-9DB6-D9E91D3E1391}" srcOrd="0" destOrd="0" presId="urn:microsoft.com/office/officeart/2018/2/layout/IconLabelList"/>
    <dgm:cxn modelId="{6B934B1E-C469-408D-9DF4-40A50D565509}" type="presParOf" srcId="{05539E0C-5F93-469A-BFF5-B1781AE3AC6C}" destId="{815E7839-7AF4-4ABC-812B-C2B76CF825B0}" srcOrd="0" destOrd="0" presId="urn:microsoft.com/office/officeart/2018/2/layout/IconLabelList"/>
    <dgm:cxn modelId="{D3F074AA-50E5-4503-8160-707CC71344D1}" type="presParOf" srcId="{815E7839-7AF4-4ABC-812B-C2B76CF825B0}" destId="{C04D413E-F652-443D-9AA4-CAAC132981CD}" srcOrd="0" destOrd="0" presId="urn:microsoft.com/office/officeart/2018/2/layout/IconLabelList"/>
    <dgm:cxn modelId="{C935F564-8A19-4938-898C-E49C888E5E51}" type="presParOf" srcId="{815E7839-7AF4-4ABC-812B-C2B76CF825B0}" destId="{9F1867E4-C0DA-4098-966B-791C7CC1149F}" srcOrd="1" destOrd="0" presId="urn:microsoft.com/office/officeart/2018/2/layout/IconLabelList"/>
    <dgm:cxn modelId="{ADFE9438-0727-46F1-AB53-D869DC91CD38}" type="presParOf" srcId="{815E7839-7AF4-4ABC-812B-C2B76CF825B0}" destId="{9F49FA0D-7BFC-4B63-9A66-5C4840D74D4D}" srcOrd="2" destOrd="0" presId="urn:microsoft.com/office/officeart/2018/2/layout/IconLabelList"/>
    <dgm:cxn modelId="{14DBB47B-828A-49F9-866B-7447F814BD24}" type="presParOf" srcId="{05539E0C-5F93-469A-BFF5-B1781AE3AC6C}" destId="{7F9D89A5-F6E0-4E29-A640-75F7CDA8A481}" srcOrd="1" destOrd="0" presId="urn:microsoft.com/office/officeart/2018/2/layout/IconLabelList"/>
    <dgm:cxn modelId="{BA513FBF-5C33-4282-A023-9A15B4BC60AB}" type="presParOf" srcId="{05539E0C-5F93-469A-BFF5-B1781AE3AC6C}" destId="{E9890089-BD43-443C-A9CD-C228B0565BA6}" srcOrd="2" destOrd="0" presId="urn:microsoft.com/office/officeart/2018/2/layout/IconLabelList"/>
    <dgm:cxn modelId="{984B36CF-2431-4100-A42C-4E928E57EE9B}" type="presParOf" srcId="{E9890089-BD43-443C-A9CD-C228B0565BA6}" destId="{D689E449-6C33-4257-8A23-18D0CD55D558}" srcOrd="0" destOrd="0" presId="urn:microsoft.com/office/officeart/2018/2/layout/IconLabelList"/>
    <dgm:cxn modelId="{39386201-2667-425A-A421-577E79187F11}" type="presParOf" srcId="{E9890089-BD43-443C-A9CD-C228B0565BA6}" destId="{D88DB4B0-AC43-47A3-8ABC-12F1B6EC5324}" srcOrd="1" destOrd="0" presId="urn:microsoft.com/office/officeart/2018/2/layout/IconLabelList"/>
    <dgm:cxn modelId="{ACC79911-EAAC-4B60-8DC2-32F9AF3D950F}" type="presParOf" srcId="{E9890089-BD43-443C-A9CD-C228B0565BA6}" destId="{DDE1CEB6-65EB-4FC9-83F6-5D8039ABD565}" srcOrd="2" destOrd="0" presId="urn:microsoft.com/office/officeart/2018/2/layout/IconLabelList"/>
    <dgm:cxn modelId="{3B27E92A-7116-4D8A-BF14-7495310B5CD4}" type="presParOf" srcId="{05539E0C-5F93-469A-BFF5-B1781AE3AC6C}" destId="{36C51CBD-4BEE-471B-83E4-679C8D1408A9}" srcOrd="3" destOrd="0" presId="urn:microsoft.com/office/officeart/2018/2/layout/IconLabelList"/>
    <dgm:cxn modelId="{C3B6D111-5BFF-4FF0-BA13-27B7A0747F3D}" type="presParOf" srcId="{05539E0C-5F93-469A-BFF5-B1781AE3AC6C}" destId="{588E3680-F152-4D37-A6C9-9168D8933B6E}" srcOrd="4" destOrd="0" presId="urn:microsoft.com/office/officeart/2018/2/layout/IconLabelList"/>
    <dgm:cxn modelId="{67DF9756-A86A-4EA6-96AD-1F163773AB01}" type="presParOf" srcId="{588E3680-F152-4D37-A6C9-9168D8933B6E}" destId="{87C88EBF-AFF4-4452-83A5-5A6FCF86ADB1}" srcOrd="0" destOrd="0" presId="urn:microsoft.com/office/officeart/2018/2/layout/IconLabelList"/>
    <dgm:cxn modelId="{D9FA0E99-DDB9-4BB2-9432-E23A46A511CB}" type="presParOf" srcId="{588E3680-F152-4D37-A6C9-9168D8933B6E}" destId="{AA1F1147-323B-412C-A098-BD9AFC45EC8B}" srcOrd="1" destOrd="0" presId="urn:microsoft.com/office/officeart/2018/2/layout/IconLabelList"/>
    <dgm:cxn modelId="{394F364C-7B1C-4BB1-B4CF-9CEE2230D78B}" type="presParOf" srcId="{588E3680-F152-4D37-A6C9-9168D8933B6E}" destId="{E5B3A20E-0B27-4C6C-B39D-58F06E7B96FF}" srcOrd="2" destOrd="0" presId="urn:microsoft.com/office/officeart/2018/2/layout/IconLabelList"/>
    <dgm:cxn modelId="{A86845F1-EA8A-4EA0-8911-C67D5B91F55C}" type="presParOf" srcId="{05539E0C-5F93-469A-BFF5-B1781AE3AC6C}" destId="{5475AE2C-6BEA-440D-A68B-937ACD751E71}" srcOrd="5" destOrd="0" presId="urn:microsoft.com/office/officeart/2018/2/layout/IconLabelList"/>
    <dgm:cxn modelId="{F1EBCB73-6A58-496C-9C3E-696D8FA51ED4}" type="presParOf" srcId="{05539E0C-5F93-469A-BFF5-B1781AE3AC6C}" destId="{BB486CE0-7FEE-4CB3-AF07-A95B0DF4B953}" srcOrd="6" destOrd="0" presId="urn:microsoft.com/office/officeart/2018/2/layout/IconLabelList"/>
    <dgm:cxn modelId="{1626602B-8294-4B5C-89FC-F8BE29B50B21}" type="presParOf" srcId="{BB486CE0-7FEE-4CB3-AF07-A95B0DF4B953}" destId="{D8C87078-8686-4AC8-810B-85FF2D51853F}" srcOrd="0" destOrd="0" presId="urn:microsoft.com/office/officeart/2018/2/layout/IconLabelList"/>
    <dgm:cxn modelId="{30621D9F-655C-4BD0-B3C2-1594A7FD8588}" type="presParOf" srcId="{BB486CE0-7FEE-4CB3-AF07-A95B0DF4B953}" destId="{09DBFE6F-8C86-4E58-9E80-6B55731D083A}" srcOrd="1" destOrd="0" presId="urn:microsoft.com/office/officeart/2018/2/layout/IconLabelList"/>
    <dgm:cxn modelId="{010B388B-8472-4CF1-8D88-F7FB3856ACCB}" type="presParOf" srcId="{BB486CE0-7FEE-4CB3-AF07-A95B0DF4B953}" destId="{1EE05F2F-9D87-41C9-A6FD-B2EBE6EC6FA3}" srcOrd="2" destOrd="0" presId="urn:microsoft.com/office/officeart/2018/2/layout/IconLabelList"/>
    <dgm:cxn modelId="{803B965D-C4E9-412C-B11B-45D59A4CB390}" type="presParOf" srcId="{05539E0C-5F93-469A-BFF5-B1781AE3AC6C}" destId="{F5E4A2AA-9140-4FAA-A66D-1714BE79FE0D}" srcOrd="7" destOrd="0" presId="urn:microsoft.com/office/officeart/2018/2/layout/IconLabelList"/>
    <dgm:cxn modelId="{1EF2FB16-5A82-4942-84EA-9D996D66AF05}" type="presParOf" srcId="{05539E0C-5F93-469A-BFF5-B1781AE3AC6C}" destId="{E20161B4-85C7-41F1-9A53-A03AFBC623BD}" srcOrd="8" destOrd="0" presId="urn:microsoft.com/office/officeart/2018/2/layout/IconLabelList"/>
    <dgm:cxn modelId="{643EB4A3-3642-48B7-9121-E9DCCD58CCB0}" type="presParOf" srcId="{E20161B4-85C7-41F1-9A53-A03AFBC623BD}" destId="{DB30A2EF-FD76-4710-9D50-7BADCDB41AD0}" srcOrd="0" destOrd="0" presId="urn:microsoft.com/office/officeart/2018/2/layout/IconLabelList"/>
    <dgm:cxn modelId="{AE6551A7-C8A3-469D-BF3F-3EC0877900F9}" type="presParOf" srcId="{E20161B4-85C7-41F1-9A53-A03AFBC623BD}" destId="{E5E5EF98-1EF9-430F-A796-2C6FCC375990}" srcOrd="1" destOrd="0" presId="urn:microsoft.com/office/officeart/2018/2/layout/IconLabelList"/>
    <dgm:cxn modelId="{4721DFC1-80A3-4D9B-B1E4-EC73DBBEDAA2}" type="presParOf" srcId="{E20161B4-85C7-41F1-9A53-A03AFBC623BD}" destId="{F1A54DBD-5796-4F0D-9DB6-D9E91D3E1391}"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2AFEA69-DE65-4639-A4D9-27139E74A9F1}"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E1399E59-C866-4CAF-AE91-7F6C0C6EC209}">
      <dgm:prSet/>
      <dgm:spPr/>
      <dgm:t>
        <a:bodyPr/>
        <a:lstStyle/>
        <a:p>
          <a:r>
            <a:rPr lang="en-US" b="1" dirty="0"/>
            <a:t>Erasmus+ </a:t>
          </a:r>
          <a:r>
            <a:rPr lang="en-US" b="1" dirty="0" err="1"/>
            <a:t>Değişim</a:t>
          </a:r>
          <a:r>
            <a:rPr lang="en-US" b="1" dirty="0"/>
            <a:t> </a:t>
          </a:r>
          <a:r>
            <a:rPr lang="en-US" b="1" dirty="0" err="1"/>
            <a:t>Programı</a:t>
          </a:r>
          <a:r>
            <a:rPr lang="en-US" b="1" dirty="0"/>
            <a:t>: </a:t>
          </a:r>
          <a:r>
            <a:rPr lang="en-US" dirty="0" err="1"/>
            <a:t>Avrupa</a:t>
          </a:r>
          <a:r>
            <a:rPr lang="en-US" dirty="0"/>
            <a:t> </a:t>
          </a:r>
          <a:r>
            <a:rPr lang="en-US" dirty="0" err="1"/>
            <a:t>üniversitelerinde</a:t>
          </a:r>
          <a:r>
            <a:rPr lang="en-US" dirty="0"/>
            <a:t> </a:t>
          </a:r>
          <a:r>
            <a:rPr lang="en-US" dirty="0" err="1"/>
            <a:t>bir</a:t>
          </a:r>
          <a:r>
            <a:rPr lang="en-US" dirty="0"/>
            <a:t> </a:t>
          </a:r>
          <a:r>
            <a:rPr lang="en-US" dirty="0" err="1"/>
            <a:t>veya</a:t>
          </a:r>
          <a:r>
            <a:rPr lang="en-US" dirty="0"/>
            <a:t> </a:t>
          </a:r>
          <a:r>
            <a:rPr lang="en-US" dirty="0" err="1"/>
            <a:t>iki</a:t>
          </a:r>
          <a:r>
            <a:rPr lang="en-US" dirty="0"/>
            <a:t> </a:t>
          </a:r>
          <a:r>
            <a:rPr lang="en-US" dirty="0" err="1"/>
            <a:t>dönem</a:t>
          </a:r>
          <a:r>
            <a:rPr lang="en-US" dirty="0"/>
            <a:t> </a:t>
          </a:r>
          <a:r>
            <a:rPr lang="en-US" dirty="0" err="1"/>
            <a:t>eğitim</a:t>
          </a:r>
          <a:r>
            <a:rPr lang="en-US" dirty="0"/>
            <a:t> alma </a:t>
          </a:r>
          <a:r>
            <a:rPr lang="en-US" dirty="0" err="1"/>
            <a:t>fırsatı</a:t>
          </a:r>
          <a:r>
            <a:rPr lang="en-US" dirty="0"/>
            <a:t>.</a:t>
          </a:r>
          <a:r>
            <a:rPr lang="tr-TR" dirty="0"/>
            <a:t> </a:t>
          </a:r>
          <a:endParaRPr lang="en-US" dirty="0"/>
        </a:p>
      </dgm:t>
    </dgm:pt>
    <dgm:pt modelId="{139125DB-A873-4550-A357-AFBA625696BF}" type="parTrans" cxnId="{9D0F725F-806D-4294-8A80-9B0BE380EB20}">
      <dgm:prSet/>
      <dgm:spPr/>
      <dgm:t>
        <a:bodyPr/>
        <a:lstStyle/>
        <a:p>
          <a:endParaRPr lang="en-US"/>
        </a:p>
      </dgm:t>
    </dgm:pt>
    <dgm:pt modelId="{85F1D4C1-3CF2-433B-B4C3-005C11D0735C}" type="sibTrans" cxnId="{9D0F725F-806D-4294-8A80-9B0BE380EB20}">
      <dgm:prSet/>
      <dgm:spPr/>
      <dgm:t>
        <a:bodyPr/>
        <a:lstStyle/>
        <a:p>
          <a:endParaRPr lang="en-US"/>
        </a:p>
      </dgm:t>
    </dgm:pt>
    <dgm:pt modelId="{C850781F-8202-490C-8FF0-C65460C4A8DD}">
      <dgm:prSet/>
      <dgm:spPr/>
      <dgm:t>
        <a:bodyPr/>
        <a:lstStyle/>
        <a:p>
          <a:r>
            <a:rPr lang="en-US" b="1" dirty="0"/>
            <a:t>Mevlana </a:t>
          </a:r>
          <a:r>
            <a:rPr lang="en-US" b="1" dirty="0" err="1"/>
            <a:t>Değişim</a:t>
          </a:r>
          <a:r>
            <a:rPr lang="en-US" b="1" dirty="0"/>
            <a:t> </a:t>
          </a:r>
          <a:r>
            <a:rPr lang="en-US" b="1" dirty="0" err="1"/>
            <a:t>Programı</a:t>
          </a:r>
          <a:r>
            <a:rPr lang="en-US" b="1" dirty="0"/>
            <a:t>: </a:t>
          </a:r>
          <a:r>
            <a:rPr lang="en-US" dirty="0"/>
            <a:t>Atatürk </a:t>
          </a:r>
          <a:r>
            <a:rPr lang="en-US" dirty="0" err="1"/>
            <a:t>Üniversitesi</a:t>
          </a:r>
          <a:r>
            <a:rPr lang="en-US" dirty="0"/>
            <a:t>, YÖK </a:t>
          </a:r>
          <a:r>
            <a:rPr lang="en-US" dirty="0" err="1"/>
            <a:t>tarafından</a:t>
          </a:r>
          <a:r>
            <a:rPr lang="en-US" dirty="0"/>
            <a:t> </a:t>
          </a:r>
          <a:r>
            <a:rPr lang="en-US" dirty="0" err="1"/>
            <a:t>yürütülen</a:t>
          </a:r>
          <a:r>
            <a:rPr lang="en-US" dirty="0"/>
            <a:t> Mevlana </a:t>
          </a:r>
          <a:r>
            <a:rPr lang="en-US" dirty="0" err="1"/>
            <a:t>programına</a:t>
          </a:r>
          <a:r>
            <a:rPr lang="en-US" dirty="0"/>
            <a:t> </a:t>
          </a:r>
          <a:r>
            <a:rPr lang="en-US" dirty="0" err="1"/>
            <a:t>dahil</a:t>
          </a:r>
          <a:r>
            <a:rPr lang="en-US" dirty="0"/>
            <a:t>. Bu program </a:t>
          </a:r>
          <a:r>
            <a:rPr lang="en-US" dirty="0" err="1"/>
            <a:t>sayesinde</a:t>
          </a:r>
          <a:r>
            <a:rPr lang="en-US" dirty="0"/>
            <a:t> </a:t>
          </a:r>
          <a:r>
            <a:rPr lang="en-US" dirty="0" err="1"/>
            <a:t>öğrenciler</a:t>
          </a:r>
          <a:r>
            <a:rPr lang="en-US" dirty="0"/>
            <a:t> </a:t>
          </a:r>
          <a:r>
            <a:rPr lang="en-US" dirty="0" err="1"/>
            <a:t>yurtdışındaki</a:t>
          </a:r>
          <a:r>
            <a:rPr lang="en-US" dirty="0"/>
            <a:t> </a:t>
          </a:r>
          <a:r>
            <a:rPr lang="en-US" dirty="0" err="1"/>
            <a:t>üniversitelerde</a:t>
          </a:r>
          <a:r>
            <a:rPr lang="en-US" dirty="0"/>
            <a:t> </a:t>
          </a:r>
          <a:r>
            <a:rPr lang="en-US" dirty="0" err="1"/>
            <a:t>bir</a:t>
          </a:r>
          <a:r>
            <a:rPr lang="en-US" dirty="0"/>
            <a:t> </a:t>
          </a:r>
          <a:r>
            <a:rPr lang="en-US" dirty="0" err="1"/>
            <a:t>veya</a:t>
          </a:r>
          <a:r>
            <a:rPr lang="en-US" dirty="0"/>
            <a:t> </a:t>
          </a:r>
          <a:r>
            <a:rPr lang="en-US" dirty="0" err="1"/>
            <a:t>iki</a:t>
          </a:r>
          <a:r>
            <a:rPr lang="en-US" dirty="0"/>
            <a:t> </a:t>
          </a:r>
          <a:r>
            <a:rPr lang="en-US" dirty="0" err="1"/>
            <a:t>dönem</a:t>
          </a:r>
          <a:r>
            <a:rPr lang="en-US" dirty="0"/>
            <a:t> </a:t>
          </a:r>
          <a:r>
            <a:rPr lang="en-US" dirty="0" err="1"/>
            <a:t>eğitim</a:t>
          </a:r>
          <a:r>
            <a:rPr lang="en-US" dirty="0"/>
            <a:t> </a:t>
          </a:r>
          <a:r>
            <a:rPr lang="en-US" dirty="0" err="1"/>
            <a:t>alabiliyor</a:t>
          </a:r>
          <a:r>
            <a:rPr lang="en-US" dirty="0"/>
            <a:t>, </a:t>
          </a:r>
          <a:r>
            <a:rPr lang="en-US" dirty="0" err="1"/>
            <a:t>aynı</a:t>
          </a:r>
          <a:r>
            <a:rPr lang="en-US" dirty="0"/>
            <a:t> </a:t>
          </a:r>
          <a:r>
            <a:rPr lang="en-US" dirty="0" err="1"/>
            <a:t>şekilde</a:t>
          </a:r>
          <a:r>
            <a:rPr lang="en-US" dirty="0"/>
            <a:t> </a:t>
          </a:r>
          <a:r>
            <a:rPr lang="en-US" dirty="0" err="1"/>
            <a:t>yurtdışından</a:t>
          </a:r>
          <a:r>
            <a:rPr lang="en-US" dirty="0"/>
            <a:t> </a:t>
          </a:r>
          <a:r>
            <a:rPr lang="en-US" dirty="0" err="1"/>
            <a:t>gelen</a:t>
          </a:r>
          <a:r>
            <a:rPr lang="en-US" dirty="0"/>
            <a:t> </a:t>
          </a:r>
          <a:r>
            <a:rPr lang="en-US" dirty="0" err="1"/>
            <a:t>öğrenciler</a:t>
          </a:r>
          <a:r>
            <a:rPr lang="en-US" dirty="0"/>
            <a:t> de Atatürk </a:t>
          </a:r>
          <a:r>
            <a:rPr lang="en-US" dirty="0" err="1"/>
            <a:t>Üniversitesi’nde</a:t>
          </a:r>
          <a:r>
            <a:rPr lang="en-US" dirty="0"/>
            <a:t> </a:t>
          </a:r>
          <a:r>
            <a:rPr lang="en-US" dirty="0" err="1"/>
            <a:t>eğitim</a:t>
          </a:r>
          <a:r>
            <a:rPr lang="en-US" dirty="0"/>
            <a:t> </a:t>
          </a:r>
          <a:r>
            <a:rPr lang="en-US" dirty="0" err="1"/>
            <a:t>görebiliyor</a:t>
          </a:r>
          <a:r>
            <a:rPr lang="en-US" dirty="0"/>
            <a:t>.</a:t>
          </a:r>
        </a:p>
      </dgm:t>
    </dgm:pt>
    <dgm:pt modelId="{238C3B12-9E1E-4AF9-BE0B-3FB960548103}" type="parTrans" cxnId="{82A15119-6692-4BBA-BCC7-1DB8EA7F2997}">
      <dgm:prSet/>
      <dgm:spPr/>
      <dgm:t>
        <a:bodyPr/>
        <a:lstStyle/>
        <a:p>
          <a:endParaRPr lang="en-US"/>
        </a:p>
      </dgm:t>
    </dgm:pt>
    <dgm:pt modelId="{A8EF2E30-79CD-4525-982C-5CC7891A38B3}" type="sibTrans" cxnId="{82A15119-6692-4BBA-BCC7-1DB8EA7F2997}">
      <dgm:prSet/>
      <dgm:spPr/>
      <dgm:t>
        <a:bodyPr/>
        <a:lstStyle/>
        <a:p>
          <a:endParaRPr lang="en-US"/>
        </a:p>
      </dgm:t>
    </dgm:pt>
    <dgm:pt modelId="{434EFEB5-E24B-4744-9DB6-68F98F2DB38E}">
      <dgm:prSet/>
      <dgm:spPr/>
      <dgm:t>
        <a:bodyPr/>
        <a:lstStyle/>
        <a:p>
          <a:r>
            <a:rPr lang="en-US" b="1" dirty="0"/>
            <a:t>Farabi </a:t>
          </a:r>
          <a:r>
            <a:rPr lang="en-US" b="1" dirty="0" err="1"/>
            <a:t>Değişim</a:t>
          </a:r>
          <a:r>
            <a:rPr lang="en-US" b="1" dirty="0"/>
            <a:t> </a:t>
          </a:r>
          <a:r>
            <a:rPr lang="en-US" b="1" dirty="0" err="1"/>
            <a:t>Programı</a:t>
          </a:r>
          <a:r>
            <a:rPr lang="en-US" b="1" dirty="0"/>
            <a:t>: </a:t>
          </a:r>
          <a:r>
            <a:rPr lang="en-US" dirty="0"/>
            <a:t>Üniversite, Türkiye </a:t>
          </a:r>
          <a:r>
            <a:rPr lang="en-US" dirty="0" err="1"/>
            <a:t>içindeki</a:t>
          </a:r>
          <a:r>
            <a:rPr lang="en-US" dirty="0"/>
            <a:t> </a:t>
          </a:r>
          <a:r>
            <a:rPr lang="en-US" dirty="0" err="1"/>
            <a:t>diğer</a:t>
          </a:r>
          <a:r>
            <a:rPr lang="en-US" dirty="0"/>
            <a:t> </a:t>
          </a:r>
          <a:r>
            <a:rPr lang="en-US" dirty="0" err="1"/>
            <a:t>üniversitelerle</a:t>
          </a:r>
          <a:r>
            <a:rPr lang="en-US" dirty="0"/>
            <a:t> Farabi </a:t>
          </a:r>
          <a:r>
            <a:rPr lang="en-US" dirty="0" err="1"/>
            <a:t>protokolleri</a:t>
          </a:r>
          <a:r>
            <a:rPr lang="en-US" dirty="0"/>
            <a:t> </a:t>
          </a:r>
          <a:r>
            <a:rPr lang="en-US" dirty="0" err="1"/>
            <a:t>imzalamış</a:t>
          </a:r>
          <a:r>
            <a:rPr lang="en-US" dirty="0"/>
            <a:t> </a:t>
          </a:r>
          <a:r>
            <a:rPr lang="en-US" dirty="0" err="1"/>
            <a:t>durumda</a:t>
          </a:r>
          <a:r>
            <a:rPr lang="en-US" dirty="0"/>
            <a:t>. </a:t>
          </a:r>
          <a:r>
            <a:rPr lang="en-US" dirty="0" err="1"/>
            <a:t>Öğrenciler</a:t>
          </a:r>
          <a:r>
            <a:rPr lang="en-US" dirty="0"/>
            <a:t>, </a:t>
          </a:r>
          <a:r>
            <a:rPr lang="en-US" dirty="0" err="1"/>
            <a:t>anlaşmalı</a:t>
          </a:r>
          <a:r>
            <a:rPr lang="en-US" dirty="0"/>
            <a:t> </a:t>
          </a:r>
          <a:r>
            <a:rPr lang="en-US" dirty="0" err="1"/>
            <a:t>üniversitelerde</a:t>
          </a:r>
          <a:r>
            <a:rPr lang="en-US" dirty="0"/>
            <a:t> </a:t>
          </a:r>
          <a:r>
            <a:rPr lang="en-US" dirty="0" err="1"/>
            <a:t>bir</a:t>
          </a:r>
          <a:r>
            <a:rPr lang="en-US" dirty="0"/>
            <a:t> </a:t>
          </a:r>
          <a:r>
            <a:rPr lang="en-US" dirty="0" err="1"/>
            <a:t>veya</a:t>
          </a:r>
          <a:r>
            <a:rPr lang="en-US" dirty="0"/>
            <a:t> </a:t>
          </a:r>
          <a:r>
            <a:rPr lang="en-US" dirty="0" err="1"/>
            <a:t>iki</a:t>
          </a:r>
          <a:r>
            <a:rPr lang="en-US" dirty="0"/>
            <a:t> </a:t>
          </a:r>
          <a:r>
            <a:rPr lang="en-US" dirty="0" err="1"/>
            <a:t>dönem</a:t>
          </a:r>
          <a:r>
            <a:rPr lang="en-US" dirty="0"/>
            <a:t> </a:t>
          </a:r>
          <a:r>
            <a:rPr lang="en-US" dirty="0" err="1"/>
            <a:t>eğitim</a:t>
          </a:r>
          <a:r>
            <a:rPr lang="en-US" dirty="0"/>
            <a:t> </a:t>
          </a:r>
          <a:r>
            <a:rPr lang="en-US" dirty="0" err="1"/>
            <a:t>görme</a:t>
          </a:r>
          <a:r>
            <a:rPr lang="en-US" dirty="0"/>
            <a:t> </a:t>
          </a:r>
          <a:r>
            <a:rPr lang="en-US" dirty="0" err="1"/>
            <a:t>imkânına</a:t>
          </a:r>
          <a:r>
            <a:rPr lang="en-US" dirty="0"/>
            <a:t> </a:t>
          </a:r>
          <a:r>
            <a:rPr lang="en-US" dirty="0" err="1"/>
            <a:t>sahip</a:t>
          </a:r>
          <a:r>
            <a:rPr lang="en-US" dirty="0"/>
            <a:t>.</a:t>
          </a:r>
        </a:p>
      </dgm:t>
    </dgm:pt>
    <dgm:pt modelId="{061DA396-D80A-472B-B45C-6B321E46BB1D}" type="parTrans" cxnId="{3A8BB2CB-044B-4DCB-8E26-0E984DF9E6DB}">
      <dgm:prSet/>
      <dgm:spPr/>
      <dgm:t>
        <a:bodyPr/>
        <a:lstStyle/>
        <a:p>
          <a:endParaRPr lang="en-US"/>
        </a:p>
      </dgm:t>
    </dgm:pt>
    <dgm:pt modelId="{FA5CFE27-54BD-4E14-94CA-4B21927639AE}" type="sibTrans" cxnId="{3A8BB2CB-044B-4DCB-8E26-0E984DF9E6DB}">
      <dgm:prSet/>
      <dgm:spPr/>
      <dgm:t>
        <a:bodyPr/>
        <a:lstStyle/>
        <a:p>
          <a:endParaRPr lang="en-US"/>
        </a:p>
      </dgm:t>
    </dgm:pt>
    <dgm:pt modelId="{3BE5DF61-4EC1-4651-90AB-E06CCE1B127F}">
      <dgm:prSet/>
      <dgm:spPr/>
      <dgm:t>
        <a:bodyPr/>
        <a:lstStyle/>
        <a:p>
          <a:r>
            <a:rPr lang="en-US" b="1" dirty="0" err="1"/>
            <a:t>Uluslararası</a:t>
          </a:r>
          <a:r>
            <a:rPr lang="en-US" b="1" dirty="0"/>
            <a:t> </a:t>
          </a:r>
          <a:r>
            <a:rPr lang="en-US" b="1" dirty="0" err="1"/>
            <a:t>Projeler</a:t>
          </a:r>
          <a:r>
            <a:rPr lang="en-US" b="1" dirty="0"/>
            <a:t>: </a:t>
          </a:r>
          <a:r>
            <a:rPr lang="en-US" dirty="0"/>
            <a:t>UFUK </a:t>
          </a:r>
          <a:r>
            <a:rPr lang="en-US" dirty="0" err="1"/>
            <a:t>Avrupa</a:t>
          </a:r>
          <a:r>
            <a:rPr lang="en-US" dirty="0"/>
            <a:t>, Jean Monnet, Erasmus+ KA2/KA3 </a:t>
          </a:r>
          <a:r>
            <a:rPr lang="en-US" dirty="0" err="1"/>
            <a:t>gibi</a:t>
          </a:r>
          <a:r>
            <a:rPr lang="en-US" dirty="0"/>
            <a:t> </a:t>
          </a:r>
          <a:r>
            <a:rPr lang="en-US" dirty="0" err="1"/>
            <a:t>fonlarla</a:t>
          </a:r>
          <a:r>
            <a:rPr lang="en-US" dirty="0"/>
            <a:t> </a:t>
          </a:r>
          <a:r>
            <a:rPr lang="en-US" dirty="0" err="1"/>
            <a:t>araştırma</a:t>
          </a:r>
          <a:r>
            <a:rPr lang="en-US" dirty="0"/>
            <a:t> </a:t>
          </a:r>
          <a:r>
            <a:rPr lang="en-US" dirty="0" err="1"/>
            <a:t>ve</a:t>
          </a:r>
          <a:r>
            <a:rPr lang="en-US" dirty="0"/>
            <a:t> </a:t>
          </a:r>
          <a:r>
            <a:rPr lang="en-US" dirty="0" err="1"/>
            <a:t>proje</a:t>
          </a:r>
          <a:r>
            <a:rPr lang="en-US" dirty="0"/>
            <a:t> </a:t>
          </a:r>
          <a:r>
            <a:rPr lang="en-US" dirty="0" err="1"/>
            <a:t>katılımı</a:t>
          </a:r>
          <a:r>
            <a:rPr lang="en-US" dirty="0"/>
            <a:t>.</a:t>
          </a:r>
        </a:p>
      </dgm:t>
    </dgm:pt>
    <dgm:pt modelId="{AE98692F-2016-4469-8194-61AAC8B83070}" type="parTrans" cxnId="{CE3F71DA-5992-46CE-A8D2-04196EAFF880}">
      <dgm:prSet/>
      <dgm:spPr/>
      <dgm:t>
        <a:bodyPr/>
        <a:lstStyle/>
        <a:p>
          <a:endParaRPr lang="en-US"/>
        </a:p>
      </dgm:t>
    </dgm:pt>
    <dgm:pt modelId="{974C6314-21CE-4154-B3ED-FCD298AC24C5}" type="sibTrans" cxnId="{CE3F71DA-5992-46CE-A8D2-04196EAFF880}">
      <dgm:prSet/>
      <dgm:spPr/>
      <dgm:t>
        <a:bodyPr/>
        <a:lstStyle/>
        <a:p>
          <a:endParaRPr lang="en-US"/>
        </a:p>
      </dgm:t>
    </dgm:pt>
    <dgm:pt modelId="{8432F07E-A4D7-4F8C-9DDE-30E0A1E12554}" type="pres">
      <dgm:prSet presAssocID="{92AFEA69-DE65-4639-A4D9-27139E74A9F1}" presName="linear" presStyleCnt="0">
        <dgm:presLayoutVars>
          <dgm:animLvl val="lvl"/>
          <dgm:resizeHandles val="exact"/>
        </dgm:presLayoutVars>
      </dgm:prSet>
      <dgm:spPr/>
    </dgm:pt>
    <dgm:pt modelId="{E28927F2-A7DE-497A-9121-7C4AEC921156}" type="pres">
      <dgm:prSet presAssocID="{E1399E59-C866-4CAF-AE91-7F6C0C6EC209}" presName="parentText" presStyleLbl="node1" presStyleIdx="0" presStyleCnt="4">
        <dgm:presLayoutVars>
          <dgm:chMax val="0"/>
          <dgm:bulletEnabled val="1"/>
        </dgm:presLayoutVars>
      </dgm:prSet>
      <dgm:spPr/>
    </dgm:pt>
    <dgm:pt modelId="{CEA44C12-74E3-4C0B-834E-CF2D6729FFD5}" type="pres">
      <dgm:prSet presAssocID="{85F1D4C1-3CF2-433B-B4C3-005C11D0735C}" presName="spacer" presStyleCnt="0"/>
      <dgm:spPr/>
    </dgm:pt>
    <dgm:pt modelId="{E32F3CEA-ABD7-4711-B305-3449F4B1B598}" type="pres">
      <dgm:prSet presAssocID="{C850781F-8202-490C-8FF0-C65460C4A8DD}" presName="parentText" presStyleLbl="node1" presStyleIdx="1" presStyleCnt="4">
        <dgm:presLayoutVars>
          <dgm:chMax val="0"/>
          <dgm:bulletEnabled val="1"/>
        </dgm:presLayoutVars>
      </dgm:prSet>
      <dgm:spPr/>
    </dgm:pt>
    <dgm:pt modelId="{DA647D74-44F9-4729-B381-DB1692347793}" type="pres">
      <dgm:prSet presAssocID="{A8EF2E30-79CD-4525-982C-5CC7891A38B3}" presName="spacer" presStyleCnt="0"/>
      <dgm:spPr/>
    </dgm:pt>
    <dgm:pt modelId="{7400821E-6F22-4EFC-BA21-881C3E683060}" type="pres">
      <dgm:prSet presAssocID="{434EFEB5-E24B-4744-9DB6-68F98F2DB38E}" presName="parentText" presStyleLbl="node1" presStyleIdx="2" presStyleCnt="4">
        <dgm:presLayoutVars>
          <dgm:chMax val="0"/>
          <dgm:bulletEnabled val="1"/>
        </dgm:presLayoutVars>
      </dgm:prSet>
      <dgm:spPr/>
    </dgm:pt>
    <dgm:pt modelId="{02C5CEAE-E641-4552-B3E5-91A5C5EBD54E}" type="pres">
      <dgm:prSet presAssocID="{FA5CFE27-54BD-4E14-94CA-4B21927639AE}" presName="spacer" presStyleCnt="0"/>
      <dgm:spPr/>
    </dgm:pt>
    <dgm:pt modelId="{1A4DE144-B04C-48E8-B2AE-0DADD94BD936}" type="pres">
      <dgm:prSet presAssocID="{3BE5DF61-4EC1-4651-90AB-E06CCE1B127F}" presName="parentText" presStyleLbl="node1" presStyleIdx="3" presStyleCnt="4">
        <dgm:presLayoutVars>
          <dgm:chMax val="0"/>
          <dgm:bulletEnabled val="1"/>
        </dgm:presLayoutVars>
      </dgm:prSet>
      <dgm:spPr/>
    </dgm:pt>
  </dgm:ptLst>
  <dgm:cxnLst>
    <dgm:cxn modelId="{2892B202-B1C5-49DC-AF51-5C6D08820C54}" type="presOf" srcId="{C850781F-8202-490C-8FF0-C65460C4A8DD}" destId="{E32F3CEA-ABD7-4711-B305-3449F4B1B598}" srcOrd="0" destOrd="0" presId="urn:microsoft.com/office/officeart/2005/8/layout/vList2"/>
    <dgm:cxn modelId="{82A15119-6692-4BBA-BCC7-1DB8EA7F2997}" srcId="{92AFEA69-DE65-4639-A4D9-27139E74A9F1}" destId="{C850781F-8202-490C-8FF0-C65460C4A8DD}" srcOrd="1" destOrd="0" parTransId="{238C3B12-9E1E-4AF9-BE0B-3FB960548103}" sibTransId="{A8EF2E30-79CD-4525-982C-5CC7891A38B3}"/>
    <dgm:cxn modelId="{9D0F725F-806D-4294-8A80-9B0BE380EB20}" srcId="{92AFEA69-DE65-4639-A4D9-27139E74A9F1}" destId="{E1399E59-C866-4CAF-AE91-7F6C0C6EC209}" srcOrd="0" destOrd="0" parTransId="{139125DB-A873-4550-A357-AFBA625696BF}" sibTransId="{85F1D4C1-3CF2-433B-B4C3-005C11D0735C}"/>
    <dgm:cxn modelId="{21D14066-48DA-4D40-9DC0-79062B68BA94}" type="presOf" srcId="{434EFEB5-E24B-4744-9DB6-68F98F2DB38E}" destId="{7400821E-6F22-4EFC-BA21-881C3E683060}" srcOrd="0" destOrd="0" presId="urn:microsoft.com/office/officeart/2005/8/layout/vList2"/>
    <dgm:cxn modelId="{E25EF292-5C23-4F1E-B554-148322594FF2}" type="presOf" srcId="{92AFEA69-DE65-4639-A4D9-27139E74A9F1}" destId="{8432F07E-A4D7-4F8C-9DDE-30E0A1E12554}" srcOrd="0" destOrd="0" presId="urn:microsoft.com/office/officeart/2005/8/layout/vList2"/>
    <dgm:cxn modelId="{1B8440A6-68C5-47D3-A683-1D084D0E0893}" type="presOf" srcId="{3BE5DF61-4EC1-4651-90AB-E06CCE1B127F}" destId="{1A4DE144-B04C-48E8-B2AE-0DADD94BD936}" srcOrd="0" destOrd="0" presId="urn:microsoft.com/office/officeart/2005/8/layout/vList2"/>
    <dgm:cxn modelId="{3A8BB2CB-044B-4DCB-8E26-0E984DF9E6DB}" srcId="{92AFEA69-DE65-4639-A4D9-27139E74A9F1}" destId="{434EFEB5-E24B-4744-9DB6-68F98F2DB38E}" srcOrd="2" destOrd="0" parTransId="{061DA396-D80A-472B-B45C-6B321E46BB1D}" sibTransId="{FA5CFE27-54BD-4E14-94CA-4B21927639AE}"/>
    <dgm:cxn modelId="{CE3F71DA-5992-46CE-A8D2-04196EAFF880}" srcId="{92AFEA69-DE65-4639-A4D9-27139E74A9F1}" destId="{3BE5DF61-4EC1-4651-90AB-E06CCE1B127F}" srcOrd="3" destOrd="0" parTransId="{AE98692F-2016-4469-8194-61AAC8B83070}" sibTransId="{974C6314-21CE-4154-B3ED-FCD298AC24C5}"/>
    <dgm:cxn modelId="{A5EDBFE9-ABD3-4781-AB7C-52D9CF30F505}" type="presOf" srcId="{E1399E59-C866-4CAF-AE91-7F6C0C6EC209}" destId="{E28927F2-A7DE-497A-9121-7C4AEC921156}" srcOrd="0" destOrd="0" presId="urn:microsoft.com/office/officeart/2005/8/layout/vList2"/>
    <dgm:cxn modelId="{4BBEFCE2-7268-40D7-B01D-B8E4A219AC7C}" type="presParOf" srcId="{8432F07E-A4D7-4F8C-9DDE-30E0A1E12554}" destId="{E28927F2-A7DE-497A-9121-7C4AEC921156}" srcOrd="0" destOrd="0" presId="urn:microsoft.com/office/officeart/2005/8/layout/vList2"/>
    <dgm:cxn modelId="{BE370418-9567-4B30-9FF5-2E1A5F06154C}" type="presParOf" srcId="{8432F07E-A4D7-4F8C-9DDE-30E0A1E12554}" destId="{CEA44C12-74E3-4C0B-834E-CF2D6729FFD5}" srcOrd="1" destOrd="0" presId="urn:microsoft.com/office/officeart/2005/8/layout/vList2"/>
    <dgm:cxn modelId="{978809B4-5E06-4565-854B-237A154054F4}" type="presParOf" srcId="{8432F07E-A4D7-4F8C-9DDE-30E0A1E12554}" destId="{E32F3CEA-ABD7-4711-B305-3449F4B1B598}" srcOrd="2" destOrd="0" presId="urn:microsoft.com/office/officeart/2005/8/layout/vList2"/>
    <dgm:cxn modelId="{F242C7A7-B236-47C1-AA12-020443357C33}" type="presParOf" srcId="{8432F07E-A4D7-4F8C-9DDE-30E0A1E12554}" destId="{DA647D74-44F9-4729-B381-DB1692347793}" srcOrd="3" destOrd="0" presId="urn:microsoft.com/office/officeart/2005/8/layout/vList2"/>
    <dgm:cxn modelId="{B64AC2C4-1380-4DB4-BB5F-AAF141ABB99B}" type="presParOf" srcId="{8432F07E-A4D7-4F8C-9DDE-30E0A1E12554}" destId="{7400821E-6F22-4EFC-BA21-881C3E683060}" srcOrd="4" destOrd="0" presId="urn:microsoft.com/office/officeart/2005/8/layout/vList2"/>
    <dgm:cxn modelId="{FAB6E136-2E46-4BD9-ADDD-3C6D03F894D0}" type="presParOf" srcId="{8432F07E-A4D7-4F8C-9DDE-30E0A1E12554}" destId="{02C5CEAE-E641-4552-B3E5-91A5C5EBD54E}" srcOrd="5" destOrd="0" presId="urn:microsoft.com/office/officeart/2005/8/layout/vList2"/>
    <dgm:cxn modelId="{9D2A4F09-3317-466B-9549-622ADEF50626}" type="presParOf" srcId="{8432F07E-A4D7-4F8C-9DDE-30E0A1E12554}" destId="{1A4DE144-B04C-48E8-B2AE-0DADD94BD936}"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E414E34-C451-4414-A923-63E9A55ED1E7}"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3C185F2F-A422-4C34-B949-CDF0EDE4252E}">
      <dgm:prSet/>
      <dgm:spPr/>
      <dgm:t>
        <a:bodyPr/>
        <a:lstStyle/>
        <a:p>
          <a:r>
            <a:rPr lang="en-US"/>
            <a:t>- Akademik Seminerler: Alanında uzman akademisyen ve bürokratların katıldığı düzenli seminerler.</a:t>
          </a:r>
        </a:p>
      </dgm:t>
    </dgm:pt>
    <dgm:pt modelId="{A370ED64-F1B4-44E9-801E-358A9DFA91F2}" type="parTrans" cxnId="{CBC3E20C-4EE0-4254-8DDC-AB00C8B478C2}">
      <dgm:prSet/>
      <dgm:spPr/>
      <dgm:t>
        <a:bodyPr/>
        <a:lstStyle/>
        <a:p>
          <a:endParaRPr lang="en-US"/>
        </a:p>
      </dgm:t>
    </dgm:pt>
    <dgm:pt modelId="{EB6B6C59-A2C7-44FC-AE34-E6829804A980}" type="sibTrans" cxnId="{CBC3E20C-4EE0-4254-8DDC-AB00C8B478C2}">
      <dgm:prSet/>
      <dgm:spPr/>
      <dgm:t>
        <a:bodyPr/>
        <a:lstStyle/>
        <a:p>
          <a:endParaRPr lang="en-US"/>
        </a:p>
      </dgm:t>
    </dgm:pt>
    <dgm:pt modelId="{867F6B79-92F5-48D9-B254-2F004B7E932A}">
      <dgm:prSet/>
      <dgm:spPr/>
      <dgm:t>
        <a:bodyPr/>
        <a:lstStyle/>
        <a:p>
          <a:r>
            <a:rPr lang="en-US"/>
            <a:t>- Konferans ve Paneller: Kamu yönetimi, siyaset bilimi ve hukuk temalı etkinlikler.</a:t>
          </a:r>
        </a:p>
      </dgm:t>
    </dgm:pt>
    <dgm:pt modelId="{408EE5D9-FC55-4C66-AE29-1CEA88589ACD}" type="parTrans" cxnId="{2AC3E4D8-6F53-4D03-82B1-225ADCF665CD}">
      <dgm:prSet/>
      <dgm:spPr/>
      <dgm:t>
        <a:bodyPr/>
        <a:lstStyle/>
        <a:p>
          <a:endParaRPr lang="en-US"/>
        </a:p>
      </dgm:t>
    </dgm:pt>
    <dgm:pt modelId="{CA758791-AB4A-4406-9599-7967DFDE811A}" type="sibTrans" cxnId="{2AC3E4D8-6F53-4D03-82B1-225ADCF665CD}">
      <dgm:prSet/>
      <dgm:spPr/>
      <dgm:t>
        <a:bodyPr/>
        <a:lstStyle/>
        <a:p>
          <a:endParaRPr lang="en-US"/>
        </a:p>
      </dgm:t>
    </dgm:pt>
    <dgm:pt modelId="{03A18241-CBC3-4FBD-8EFD-EA0830A258CE}">
      <dgm:prSet/>
      <dgm:spPr/>
      <dgm:t>
        <a:bodyPr/>
        <a:lstStyle/>
        <a:p>
          <a:r>
            <a:rPr lang="en-US"/>
            <a:t>- Öğrenci Kulüpleri: Kamu Yönetimi Kulübü, Çevre ve </a:t>
          </a:r>
          <a:r>
            <a:rPr lang="tr-TR"/>
            <a:t>Şehircilik Kulübü</a:t>
          </a:r>
          <a:r>
            <a:rPr lang="en-US"/>
            <a:t>,</a:t>
          </a:r>
          <a:r>
            <a:rPr lang="tr-TR"/>
            <a:t> Liderlik Akademisi,</a:t>
          </a:r>
          <a:r>
            <a:rPr lang="en-US"/>
            <a:t> </a:t>
          </a:r>
          <a:r>
            <a:rPr lang="tr-TR"/>
            <a:t>Ombudsmanlık Kulübü</a:t>
          </a:r>
          <a:r>
            <a:rPr lang="en-US"/>
            <a:t>.</a:t>
          </a:r>
        </a:p>
      </dgm:t>
    </dgm:pt>
    <dgm:pt modelId="{645934CA-1BF4-4B2E-B79F-BFA0A27C2A09}" type="parTrans" cxnId="{5B251607-C9BF-47F3-A565-B401E17A0237}">
      <dgm:prSet/>
      <dgm:spPr/>
      <dgm:t>
        <a:bodyPr/>
        <a:lstStyle/>
        <a:p>
          <a:endParaRPr lang="en-US"/>
        </a:p>
      </dgm:t>
    </dgm:pt>
    <dgm:pt modelId="{C47399D6-DEE6-4F48-A39C-749EAC97C4EA}" type="sibTrans" cxnId="{5B251607-C9BF-47F3-A565-B401E17A0237}">
      <dgm:prSet/>
      <dgm:spPr/>
      <dgm:t>
        <a:bodyPr/>
        <a:lstStyle/>
        <a:p>
          <a:endParaRPr lang="en-US"/>
        </a:p>
      </dgm:t>
    </dgm:pt>
    <dgm:pt modelId="{54762E05-6671-458D-B7FE-08594CB2B430}">
      <dgm:prSet/>
      <dgm:spPr/>
      <dgm:t>
        <a:bodyPr/>
        <a:lstStyle/>
        <a:p>
          <a:r>
            <a:rPr lang="en-US"/>
            <a:t>- Sosyal Etkinlikler: Tanışma toplantıları, kültürel geziler, gönüllülük projeleri.</a:t>
          </a:r>
        </a:p>
      </dgm:t>
    </dgm:pt>
    <dgm:pt modelId="{8D6E7E96-36E1-451B-AA67-3CA1AE76C76A}" type="parTrans" cxnId="{24887D58-BC27-4541-B7F2-0314CF1DFC46}">
      <dgm:prSet/>
      <dgm:spPr/>
      <dgm:t>
        <a:bodyPr/>
        <a:lstStyle/>
        <a:p>
          <a:endParaRPr lang="en-US"/>
        </a:p>
      </dgm:t>
    </dgm:pt>
    <dgm:pt modelId="{CF8ED15A-BC1A-4E88-BAF6-7D33D7BAFCFB}" type="sibTrans" cxnId="{24887D58-BC27-4541-B7F2-0314CF1DFC46}">
      <dgm:prSet/>
      <dgm:spPr/>
      <dgm:t>
        <a:bodyPr/>
        <a:lstStyle/>
        <a:p>
          <a:endParaRPr lang="en-US"/>
        </a:p>
      </dgm:t>
    </dgm:pt>
    <dgm:pt modelId="{28D50B43-442F-47B3-8685-FD71276C2A9B}">
      <dgm:prSet/>
      <dgm:spPr/>
      <dgm:t>
        <a:bodyPr/>
        <a:lstStyle/>
        <a:p>
          <a:r>
            <a:rPr lang="en-US"/>
            <a:t>- Kariyer Günleri: Mezunlarla buluşma, kamu ve özel sektör temsilcileriyle networking fırsatları.</a:t>
          </a:r>
        </a:p>
      </dgm:t>
    </dgm:pt>
    <dgm:pt modelId="{E332275B-4345-4EBB-BA85-42925855FA55}" type="parTrans" cxnId="{2E1BCA99-6131-415A-907D-858ECCABDE2A}">
      <dgm:prSet/>
      <dgm:spPr/>
      <dgm:t>
        <a:bodyPr/>
        <a:lstStyle/>
        <a:p>
          <a:endParaRPr lang="en-US"/>
        </a:p>
      </dgm:t>
    </dgm:pt>
    <dgm:pt modelId="{B786BCD1-9B2E-4E5C-9CAE-78FC5DA9D78A}" type="sibTrans" cxnId="{2E1BCA99-6131-415A-907D-858ECCABDE2A}">
      <dgm:prSet/>
      <dgm:spPr/>
      <dgm:t>
        <a:bodyPr/>
        <a:lstStyle/>
        <a:p>
          <a:endParaRPr lang="en-US"/>
        </a:p>
      </dgm:t>
    </dgm:pt>
    <dgm:pt modelId="{17D49958-395A-43DA-A643-CE2520C6C7EE}">
      <dgm:prSet/>
      <dgm:spPr/>
      <dgm:t>
        <a:bodyPr/>
        <a:lstStyle/>
        <a:p>
          <a:r>
            <a:rPr lang="tr-TR"/>
            <a:t>Kariyer Merkezi Takip: </a:t>
          </a:r>
          <a:r>
            <a:rPr lang="tr-TR">
              <a:hlinkClick xmlns:r="http://schemas.openxmlformats.org/officeDocument/2006/relationships" r:id="rId1"/>
            </a:rPr>
            <a:t>https://atauni.edu.tr/kariyer/</a:t>
          </a:r>
          <a:r>
            <a:rPr lang="tr-TR"/>
            <a:t> </a:t>
          </a:r>
          <a:endParaRPr lang="en-US"/>
        </a:p>
      </dgm:t>
    </dgm:pt>
    <dgm:pt modelId="{08360F8B-D424-4410-99C4-ACC3C880C3A3}" type="parTrans" cxnId="{CFFEEC34-E15F-44F6-A3EE-0512B77C6938}">
      <dgm:prSet/>
      <dgm:spPr/>
      <dgm:t>
        <a:bodyPr/>
        <a:lstStyle/>
        <a:p>
          <a:endParaRPr lang="en-US"/>
        </a:p>
      </dgm:t>
    </dgm:pt>
    <dgm:pt modelId="{FF72CB6E-FA08-4E33-A4C1-33D313169C02}" type="sibTrans" cxnId="{CFFEEC34-E15F-44F6-A3EE-0512B77C6938}">
      <dgm:prSet/>
      <dgm:spPr/>
      <dgm:t>
        <a:bodyPr/>
        <a:lstStyle/>
        <a:p>
          <a:endParaRPr lang="en-US"/>
        </a:p>
      </dgm:t>
    </dgm:pt>
    <dgm:pt modelId="{5D937103-74F7-4C49-AE47-4CA9853C17E8}" type="pres">
      <dgm:prSet presAssocID="{4E414E34-C451-4414-A923-63E9A55ED1E7}" presName="root" presStyleCnt="0">
        <dgm:presLayoutVars>
          <dgm:dir/>
          <dgm:resizeHandles val="exact"/>
        </dgm:presLayoutVars>
      </dgm:prSet>
      <dgm:spPr/>
    </dgm:pt>
    <dgm:pt modelId="{ED6AE234-1983-4121-B487-25834C673AB5}" type="pres">
      <dgm:prSet presAssocID="{3C185F2F-A422-4C34-B949-CDF0EDE4252E}" presName="compNode" presStyleCnt="0"/>
      <dgm:spPr/>
    </dgm:pt>
    <dgm:pt modelId="{B09B2103-96F6-4D96-8BA1-C6A9B2959B45}" type="pres">
      <dgm:prSet presAssocID="{3C185F2F-A422-4C34-B949-CDF0EDE4252E}" presName="bgRect" presStyleLbl="bgShp" presStyleIdx="0" presStyleCnt="6"/>
      <dgm:spPr/>
    </dgm:pt>
    <dgm:pt modelId="{909B6D7E-92E5-45EE-90AF-E6085D21AC5D}" type="pres">
      <dgm:prSet presAssocID="{3C185F2F-A422-4C34-B949-CDF0EDE4252E}" presName="iconRect" presStyleLbl="node1" presStyleIdx="0" presStyleCnt="6"/>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Öğretim üyesi"/>
        </a:ext>
      </dgm:extLst>
    </dgm:pt>
    <dgm:pt modelId="{092610D2-D698-4FE8-B6DB-F610AD35FC7D}" type="pres">
      <dgm:prSet presAssocID="{3C185F2F-A422-4C34-B949-CDF0EDE4252E}" presName="spaceRect" presStyleCnt="0"/>
      <dgm:spPr/>
    </dgm:pt>
    <dgm:pt modelId="{EFAB826B-D747-423E-A900-CF7C4F9A38D3}" type="pres">
      <dgm:prSet presAssocID="{3C185F2F-A422-4C34-B949-CDF0EDE4252E}" presName="parTx" presStyleLbl="revTx" presStyleIdx="0" presStyleCnt="6">
        <dgm:presLayoutVars>
          <dgm:chMax val="0"/>
          <dgm:chPref val="0"/>
        </dgm:presLayoutVars>
      </dgm:prSet>
      <dgm:spPr/>
    </dgm:pt>
    <dgm:pt modelId="{77E031A2-720E-4F4E-B688-F6EE5DBD004A}" type="pres">
      <dgm:prSet presAssocID="{EB6B6C59-A2C7-44FC-AE34-E6829804A980}" presName="sibTrans" presStyleCnt="0"/>
      <dgm:spPr/>
    </dgm:pt>
    <dgm:pt modelId="{0350EC9D-22B1-4782-AFE2-334B5541DEA8}" type="pres">
      <dgm:prSet presAssocID="{867F6B79-92F5-48D9-B254-2F004B7E932A}" presName="compNode" presStyleCnt="0"/>
      <dgm:spPr/>
    </dgm:pt>
    <dgm:pt modelId="{FB56C663-90B9-4B34-A3B1-1C8256A8F2D4}" type="pres">
      <dgm:prSet presAssocID="{867F6B79-92F5-48D9-B254-2F004B7E932A}" presName="bgRect" presStyleLbl="bgShp" presStyleIdx="1" presStyleCnt="6"/>
      <dgm:spPr/>
    </dgm:pt>
    <dgm:pt modelId="{507CF3BB-6887-4B0E-B86C-D5DE0083739D}" type="pres">
      <dgm:prSet presAssocID="{867F6B79-92F5-48D9-B254-2F004B7E932A}" presName="iconRect" presStyleLbl="node1" presStyleIdx="1" presStyleCnt="6"/>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Toplantı"/>
        </a:ext>
      </dgm:extLst>
    </dgm:pt>
    <dgm:pt modelId="{B6414EE9-41F4-4BA1-BE85-268BD1881648}" type="pres">
      <dgm:prSet presAssocID="{867F6B79-92F5-48D9-B254-2F004B7E932A}" presName="spaceRect" presStyleCnt="0"/>
      <dgm:spPr/>
    </dgm:pt>
    <dgm:pt modelId="{6BA2FBA1-5015-4E8A-ABA9-6828B04BDBCB}" type="pres">
      <dgm:prSet presAssocID="{867F6B79-92F5-48D9-B254-2F004B7E932A}" presName="parTx" presStyleLbl="revTx" presStyleIdx="1" presStyleCnt="6">
        <dgm:presLayoutVars>
          <dgm:chMax val="0"/>
          <dgm:chPref val="0"/>
        </dgm:presLayoutVars>
      </dgm:prSet>
      <dgm:spPr/>
    </dgm:pt>
    <dgm:pt modelId="{62C65FB4-2094-41C4-8D40-FA4B96EA130F}" type="pres">
      <dgm:prSet presAssocID="{CA758791-AB4A-4406-9599-7967DFDE811A}" presName="sibTrans" presStyleCnt="0"/>
      <dgm:spPr/>
    </dgm:pt>
    <dgm:pt modelId="{63B9205E-0FE1-44AF-947A-90AFFF2E8EA8}" type="pres">
      <dgm:prSet presAssocID="{03A18241-CBC3-4FBD-8EFD-EA0830A258CE}" presName="compNode" presStyleCnt="0"/>
      <dgm:spPr/>
    </dgm:pt>
    <dgm:pt modelId="{0198BE9A-E63F-4DA7-8E6E-38AE08FF32DF}" type="pres">
      <dgm:prSet presAssocID="{03A18241-CBC3-4FBD-8EFD-EA0830A258CE}" presName="bgRect" presStyleLbl="bgShp" presStyleIdx="2" presStyleCnt="6"/>
      <dgm:spPr/>
    </dgm:pt>
    <dgm:pt modelId="{CD985B36-BA73-4340-9C7B-FAE930352100}" type="pres">
      <dgm:prSet presAssocID="{03A18241-CBC3-4FBD-8EFD-EA0830A258CE}" presName="iconRect" presStyleLbl="node1" presStyleIdx="2" presStyleCnt="6"/>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dgm:spPr>
      <dgm:extLst>
        <a:ext uri="{E40237B7-FDA0-4F09-8148-C483321AD2D9}">
          <dgm14:cNvPr xmlns:dgm14="http://schemas.microsoft.com/office/drawing/2010/diagram" id="0" name="" descr="Kaptan"/>
        </a:ext>
      </dgm:extLst>
    </dgm:pt>
    <dgm:pt modelId="{D2E33B4A-5DF9-43D1-A231-9E0C4A612867}" type="pres">
      <dgm:prSet presAssocID="{03A18241-CBC3-4FBD-8EFD-EA0830A258CE}" presName="spaceRect" presStyleCnt="0"/>
      <dgm:spPr/>
    </dgm:pt>
    <dgm:pt modelId="{EA1F5D6F-CB1F-435B-BCD7-C082733E1827}" type="pres">
      <dgm:prSet presAssocID="{03A18241-CBC3-4FBD-8EFD-EA0830A258CE}" presName="parTx" presStyleLbl="revTx" presStyleIdx="2" presStyleCnt="6">
        <dgm:presLayoutVars>
          <dgm:chMax val="0"/>
          <dgm:chPref val="0"/>
        </dgm:presLayoutVars>
      </dgm:prSet>
      <dgm:spPr/>
    </dgm:pt>
    <dgm:pt modelId="{9B2C06B8-F938-43C0-84A8-C410FC10971C}" type="pres">
      <dgm:prSet presAssocID="{C47399D6-DEE6-4F48-A39C-749EAC97C4EA}" presName="sibTrans" presStyleCnt="0"/>
      <dgm:spPr/>
    </dgm:pt>
    <dgm:pt modelId="{9F51DFF6-32B5-44A3-8499-8B1A799414E0}" type="pres">
      <dgm:prSet presAssocID="{54762E05-6671-458D-B7FE-08594CB2B430}" presName="compNode" presStyleCnt="0"/>
      <dgm:spPr/>
    </dgm:pt>
    <dgm:pt modelId="{E15E6006-F546-4B8B-B763-E3BA9E02AC32}" type="pres">
      <dgm:prSet presAssocID="{54762E05-6671-458D-B7FE-08594CB2B430}" presName="bgRect" presStyleLbl="bgShp" presStyleIdx="3" presStyleCnt="6"/>
      <dgm:spPr/>
    </dgm:pt>
    <dgm:pt modelId="{E40DE2FF-5116-4D0F-87D0-1F21D693C147}" type="pres">
      <dgm:prSet presAssocID="{54762E05-6671-458D-B7FE-08594CB2B430}" presName="iconRect" presStyleLbl="node1" presStyleIdx="3" presStyleCnt="6"/>
      <dgm:spPr>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a:ln>
          <a:noFill/>
        </a:ln>
      </dgm:spPr>
      <dgm:extLst>
        <a:ext uri="{E40237B7-FDA0-4F09-8148-C483321AD2D9}">
          <dgm14:cNvPr xmlns:dgm14="http://schemas.microsoft.com/office/drawing/2010/diagram" id="0" name="" descr="Share With Person"/>
        </a:ext>
      </dgm:extLst>
    </dgm:pt>
    <dgm:pt modelId="{3164D3DF-DF39-4513-99E6-BD8A51503BD8}" type="pres">
      <dgm:prSet presAssocID="{54762E05-6671-458D-B7FE-08594CB2B430}" presName="spaceRect" presStyleCnt="0"/>
      <dgm:spPr/>
    </dgm:pt>
    <dgm:pt modelId="{90E0C2E4-F25E-4BAE-978A-82EC46109666}" type="pres">
      <dgm:prSet presAssocID="{54762E05-6671-458D-B7FE-08594CB2B430}" presName="parTx" presStyleLbl="revTx" presStyleIdx="3" presStyleCnt="6">
        <dgm:presLayoutVars>
          <dgm:chMax val="0"/>
          <dgm:chPref val="0"/>
        </dgm:presLayoutVars>
      </dgm:prSet>
      <dgm:spPr/>
    </dgm:pt>
    <dgm:pt modelId="{84BEBAFF-7285-4A41-8AEB-F59A69C28F62}" type="pres">
      <dgm:prSet presAssocID="{CF8ED15A-BC1A-4E88-BAF6-7D33D7BAFCFB}" presName="sibTrans" presStyleCnt="0"/>
      <dgm:spPr/>
    </dgm:pt>
    <dgm:pt modelId="{5BBECC4A-5809-4770-B5FB-168CB619D644}" type="pres">
      <dgm:prSet presAssocID="{28D50B43-442F-47B3-8685-FD71276C2A9B}" presName="compNode" presStyleCnt="0"/>
      <dgm:spPr/>
    </dgm:pt>
    <dgm:pt modelId="{4E68E8F7-6702-4B54-BB30-D4DC3303BDCA}" type="pres">
      <dgm:prSet presAssocID="{28D50B43-442F-47B3-8685-FD71276C2A9B}" presName="bgRect" presStyleLbl="bgShp" presStyleIdx="4" presStyleCnt="6"/>
      <dgm:spPr/>
    </dgm:pt>
    <dgm:pt modelId="{2250C8BB-560A-4418-A857-02EE93417D1E}" type="pres">
      <dgm:prSet presAssocID="{28D50B43-442F-47B3-8685-FD71276C2A9B}" presName="iconRect" presStyleLbl="node1" presStyleIdx="4" presStyleCnt="6"/>
      <dgm:spPr>
        <a:blipFill>
          <a:blip xmlns:r="http://schemas.openxmlformats.org/officeDocument/2006/relationships"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a:blipFill>
        <a:ln>
          <a:noFill/>
        </a:ln>
      </dgm:spPr>
      <dgm:extLst>
        <a:ext uri="{E40237B7-FDA0-4F09-8148-C483321AD2D9}">
          <dgm14:cNvPr xmlns:dgm14="http://schemas.microsoft.com/office/drawing/2010/diagram" id="0" name="" descr="Wedding Rings"/>
        </a:ext>
      </dgm:extLst>
    </dgm:pt>
    <dgm:pt modelId="{61944CA4-D60D-4BF1-A8AC-6B19B773592F}" type="pres">
      <dgm:prSet presAssocID="{28D50B43-442F-47B3-8685-FD71276C2A9B}" presName="spaceRect" presStyleCnt="0"/>
      <dgm:spPr/>
    </dgm:pt>
    <dgm:pt modelId="{4DFF73B5-6ECC-441F-AE0D-8CCFFA79F41D}" type="pres">
      <dgm:prSet presAssocID="{28D50B43-442F-47B3-8685-FD71276C2A9B}" presName="parTx" presStyleLbl="revTx" presStyleIdx="4" presStyleCnt="6">
        <dgm:presLayoutVars>
          <dgm:chMax val="0"/>
          <dgm:chPref val="0"/>
        </dgm:presLayoutVars>
      </dgm:prSet>
      <dgm:spPr/>
    </dgm:pt>
    <dgm:pt modelId="{E87E5108-F467-4E92-964F-9504E4331E34}" type="pres">
      <dgm:prSet presAssocID="{B786BCD1-9B2E-4E5C-9CAE-78FC5DA9D78A}" presName="sibTrans" presStyleCnt="0"/>
      <dgm:spPr/>
    </dgm:pt>
    <dgm:pt modelId="{B9A32EA0-0FB6-4B9B-9261-261C07B81BD3}" type="pres">
      <dgm:prSet presAssocID="{17D49958-395A-43DA-A643-CE2520C6C7EE}" presName="compNode" presStyleCnt="0"/>
      <dgm:spPr/>
    </dgm:pt>
    <dgm:pt modelId="{14DB8331-A614-4238-9893-6F5857C87C96}" type="pres">
      <dgm:prSet presAssocID="{17D49958-395A-43DA-A643-CE2520C6C7EE}" presName="bgRect" presStyleLbl="bgShp" presStyleIdx="5" presStyleCnt="6"/>
      <dgm:spPr/>
    </dgm:pt>
    <dgm:pt modelId="{F1C772D3-C82C-430E-9770-5BBA47B69367}" type="pres">
      <dgm:prSet presAssocID="{17D49958-395A-43DA-A643-CE2520C6C7EE}" presName="iconRect" presStyleLbl="node1" presStyleIdx="5" presStyleCnt="6"/>
      <dgm:spPr>
        <a:blipFill>
          <a:blip xmlns:r="http://schemas.openxmlformats.org/officeDocument/2006/relationships"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a:blipFill>
        <a:ln>
          <a:noFill/>
        </a:ln>
      </dgm:spPr>
      <dgm:extLst>
        <a:ext uri="{E40237B7-FDA0-4F09-8148-C483321AD2D9}">
          <dgm14:cNvPr xmlns:dgm14="http://schemas.microsoft.com/office/drawing/2010/diagram" id="0" name="" descr="İşaretleyici"/>
        </a:ext>
      </dgm:extLst>
    </dgm:pt>
    <dgm:pt modelId="{32F8ADA6-5744-498F-8A86-573C60F064D4}" type="pres">
      <dgm:prSet presAssocID="{17D49958-395A-43DA-A643-CE2520C6C7EE}" presName="spaceRect" presStyleCnt="0"/>
      <dgm:spPr/>
    </dgm:pt>
    <dgm:pt modelId="{84A8695B-9741-449E-A085-65A4CD27E427}" type="pres">
      <dgm:prSet presAssocID="{17D49958-395A-43DA-A643-CE2520C6C7EE}" presName="parTx" presStyleLbl="revTx" presStyleIdx="5" presStyleCnt="6">
        <dgm:presLayoutVars>
          <dgm:chMax val="0"/>
          <dgm:chPref val="0"/>
        </dgm:presLayoutVars>
      </dgm:prSet>
      <dgm:spPr/>
    </dgm:pt>
  </dgm:ptLst>
  <dgm:cxnLst>
    <dgm:cxn modelId="{5B251607-C9BF-47F3-A565-B401E17A0237}" srcId="{4E414E34-C451-4414-A923-63E9A55ED1E7}" destId="{03A18241-CBC3-4FBD-8EFD-EA0830A258CE}" srcOrd="2" destOrd="0" parTransId="{645934CA-1BF4-4B2E-B79F-BFA0A27C2A09}" sibTransId="{C47399D6-DEE6-4F48-A39C-749EAC97C4EA}"/>
    <dgm:cxn modelId="{CBC3E20C-4EE0-4254-8DDC-AB00C8B478C2}" srcId="{4E414E34-C451-4414-A923-63E9A55ED1E7}" destId="{3C185F2F-A422-4C34-B949-CDF0EDE4252E}" srcOrd="0" destOrd="0" parTransId="{A370ED64-F1B4-44E9-801E-358A9DFA91F2}" sibTransId="{EB6B6C59-A2C7-44FC-AE34-E6829804A980}"/>
    <dgm:cxn modelId="{711F6320-8AD1-438C-B01E-FFBC169A7824}" type="presOf" srcId="{3C185F2F-A422-4C34-B949-CDF0EDE4252E}" destId="{EFAB826B-D747-423E-A900-CF7C4F9A38D3}" srcOrd="0" destOrd="0" presId="urn:microsoft.com/office/officeart/2018/2/layout/IconVerticalSolidList"/>
    <dgm:cxn modelId="{461EAE34-597B-4585-80D8-12AE1DD539D2}" type="presOf" srcId="{03A18241-CBC3-4FBD-8EFD-EA0830A258CE}" destId="{EA1F5D6F-CB1F-435B-BCD7-C082733E1827}" srcOrd="0" destOrd="0" presId="urn:microsoft.com/office/officeart/2018/2/layout/IconVerticalSolidList"/>
    <dgm:cxn modelId="{CFFEEC34-E15F-44F6-A3EE-0512B77C6938}" srcId="{4E414E34-C451-4414-A923-63E9A55ED1E7}" destId="{17D49958-395A-43DA-A643-CE2520C6C7EE}" srcOrd="5" destOrd="0" parTransId="{08360F8B-D424-4410-99C4-ACC3C880C3A3}" sibTransId="{FF72CB6E-FA08-4E33-A4C1-33D313169C02}"/>
    <dgm:cxn modelId="{01C02765-C9F7-43AA-83DF-C84EC926C9BC}" type="presOf" srcId="{54762E05-6671-458D-B7FE-08594CB2B430}" destId="{90E0C2E4-F25E-4BAE-978A-82EC46109666}" srcOrd="0" destOrd="0" presId="urn:microsoft.com/office/officeart/2018/2/layout/IconVerticalSolidList"/>
    <dgm:cxn modelId="{6EDDEB6A-DD74-4917-9B9C-349F4FAC348A}" type="presOf" srcId="{17D49958-395A-43DA-A643-CE2520C6C7EE}" destId="{84A8695B-9741-449E-A085-65A4CD27E427}" srcOrd="0" destOrd="0" presId="urn:microsoft.com/office/officeart/2018/2/layout/IconVerticalSolidList"/>
    <dgm:cxn modelId="{DC13E46D-818F-4DEF-A424-39BFDA24E79E}" type="presOf" srcId="{4E414E34-C451-4414-A923-63E9A55ED1E7}" destId="{5D937103-74F7-4C49-AE47-4CA9853C17E8}" srcOrd="0" destOrd="0" presId="urn:microsoft.com/office/officeart/2018/2/layout/IconVerticalSolidList"/>
    <dgm:cxn modelId="{24887D58-BC27-4541-B7F2-0314CF1DFC46}" srcId="{4E414E34-C451-4414-A923-63E9A55ED1E7}" destId="{54762E05-6671-458D-B7FE-08594CB2B430}" srcOrd="3" destOrd="0" parTransId="{8D6E7E96-36E1-451B-AA67-3CA1AE76C76A}" sibTransId="{CF8ED15A-BC1A-4E88-BAF6-7D33D7BAFCFB}"/>
    <dgm:cxn modelId="{2E1BCA99-6131-415A-907D-858ECCABDE2A}" srcId="{4E414E34-C451-4414-A923-63E9A55ED1E7}" destId="{28D50B43-442F-47B3-8685-FD71276C2A9B}" srcOrd="4" destOrd="0" parTransId="{E332275B-4345-4EBB-BA85-42925855FA55}" sibTransId="{B786BCD1-9B2E-4E5C-9CAE-78FC5DA9D78A}"/>
    <dgm:cxn modelId="{E78816CD-F154-4739-A930-B196D243CAD9}" type="presOf" srcId="{28D50B43-442F-47B3-8685-FD71276C2A9B}" destId="{4DFF73B5-6ECC-441F-AE0D-8CCFFA79F41D}" srcOrd="0" destOrd="0" presId="urn:microsoft.com/office/officeart/2018/2/layout/IconVerticalSolidList"/>
    <dgm:cxn modelId="{548D21D1-D5FB-4BA2-9759-BCAB6BA8BD61}" type="presOf" srcId="{867F6B79-92F5-48D9-B254-2F004B7E932A}" destId="{6BA2FBA1-5015-4E8A-ABA9-6828B04BDBCB}" srcOrd="0" destOrd="0" presId="urn:microsoft.com/office/officeart/2018/2/layout/IconVerticalSolidList"/>
    <dgm:cxn modelId="{2AC3E4D8-6F53-4D03-82B1-225ADCF665CD}" srcId="{4E414E34-C451-4414-A923-63E9A55ED1E7}" destId="{867F6B79-92F5-48D9-B254-2F004B7E932A}" srcOrd="1" destOrd="0" parTransId="{408EE5D9-FC55-4C66-AE29-1CEA88589ACD}" sibTransId="{CA758791-AB4A-4406-9599-7967DFDE811A}"/>
    <dgm:cxn modelId="{F3F86EE4-9B98-4B04-8D7F-BA6CC7461275}" type="presParOf" srcId="{5D937103-74F7-4C49-AE47-4CA9853C17E8}" destId="{ED6AE234-1983-4121-B487-25834C673AB5}" srcOrd="0" destOrd="0" presId="urn:microsoft.com/office/officeart/2018/2/layout/IconVerticalSolidList"/>
    <dgm:cxn modelId="{05DCBD8A-33D2-41D3-BC2E-A0B0D86EE87C}" type="presParOf" srcId="{ED6AE234-1983-4121-B487-25834C673AB5}" destId="{B09B2103-96F6-4D96-8BA1-C6A9B2959B45}" srcOrd="0" destOrd="0" presId="urn:microsoft.com/office/officeart/2018/2/layout/IconVerticalSolidList"/>
    <dgm:cxn modelId="{F705323A-3426-4AFC-8A06-E21D49C2CF0D}" type="presParOf" srcId="{ED6AE234-1983-4121-B487-25834C673AB5}" destId="{909B6D7E-92E5-45EE-90AF-E6085D21AC5D}" srcOrd="1" destOrd="0" presId="urn:microsoft.com/office/officeart/2018/2/layout/IconVerticalSolidList"/>
    <dgm:cxn modelId="{A88F154B-0504-40D1-A5FF-6F5153C53411}" type="presParOf" srcId="{ED6AE234-1983-4121-B487-25834C673AB5}" destId="{092610D2-D698-4FE8-B6DB-F610AD35FC7D}" srcOrd="2" destOrd="0" presId="urn:microsoft.com/office/officeart/2018/2/layout/IconVerticalSolidList"/>
    <dgm:cxn modelId="{E8E9C05D-5DB9-4600-BEEE-4D55A150B85A}" type="presParOf" srcId="{ED6AE234-1983-4121-B487-25834C673AB5}" destId="{EFAB826B-D747-423E-A900-CF7C4F9A38D3}" srcOrd="3" destOrd="0" presId="urn:microsoft.com/office/officeart/2018/2/layout/IconVerticalSolidList"/>
    <dgm:cxn modelId="{A8DAC423-C12A-4A0E-9DB6-41EEC5927EAC}" type="presParOf" srcId="{5D937103-74F7-4C49-AE47-4CA9853C17E8}" destId="{77E031A2-720E-4F4E-B688-F6EE5DBD004A}" srcOrd="1" destOrd="0" presId="urn:microsoft.com/office/officeart/2018/2/layout/IconVerticalSolidList"/>
    <dgm:cxn modelId="{99EE726F-6533-483B-9DAE-6BF8F24C618A}" type="presParOf" srcId="{5D937103-74F7-4C49-AE47-4CA9853C17E8}" destId="{0350EC9D-22B1-4782-AFE2-334B5541DEA8}" srcOrd="2" destOrd="0" presId="urn:microsoft.com/office/officeart/2018/2/layout/IconVerticalSolidList"/>
    <dgm:cxn modelId="{6E9B6037-4D54-46E6-8396-6FDF818DACDA}" type="presParOf" srcId="{0350EC9D-22B1-4782-AFE2-334B5541DEA8}" destId="{FB56C663-90B9-4B34-A3B1-1C8256A8F2D4}" srcOrd="0" destOrd="0" presId="urn:microsoft.com/office/officeart/2018/2/layout/IconVerticalSolidList"/>
    <dgm:cxn modelId="{B64D20D9-D205-45C2-AB85-2DD7A497E7DE}" type="presParOf" srcId="{0350EC9D-22B1-4782-AFE2-334B5541DEA8}" destId="{507CF3BB-6887-4B0E-B86C-D5DE0083739D}" srcOrd="1" destOrd="0" presId="urn:microsoft.com/office/officeart/2018/2/layout/IconVerticalSolidList"/>
    <dgm:cxn modelId="{E296BFF4-56B2-446F-B491-83930E1F43BE}" type="presParOf" srcId="{0350EC9D-22B1-4782-AFE2-334B5541DEA8}" destId="{B6414EE9-41F4-4BA1-BE85-268BD1881648}" srcOrd="2" destOrd="0" presId="urn:microsoft.com/office/officeart/2018/2/layout/IconVerticalSolidList"/>
    <dgm:cxn modelId="{23223490-F765-404C-A0C6-BD3635B18BCD}" type="presParOf" srcId="{0350EC9D-22B1-4782-AFE2-334B5541DEA8}" destId="{6BA2FBA1-5015-4E8A-ABA9-6828B04BDBCB}" srcOrd="3" destOrd="0" presId="urn:microsoft.com/office/officeart/2018/2/layout/IconVerticalSolidList"/>
    <dgm:cxn modelId="{0B1CFB1D-A5EB-4543-9578-66D3B875AE92}" type="presParOf" srcId="{5D937103-74F7-4C49-AE47-4CA9853C17E8}" destId="{62C65FB4-2094-41C4-8D40-FA4B96EA130F}" srcOrd="3" destOrd="0" presId="urn:microsoft.com/office/officeart/2018/2/layout/IconVerticalSolidList"/>
    <dgm:cxn modelId="{FC0DA9C0-303F-4393-801A-4B678C326E3D}" type="presParOf" srcId="{5D937103-74F7-4C49-AE47-4CA9853C17E8}" destId="{63B9205E-0FE1-44AF-947A-90AFFF2E8EA8}" srcOrd="4" destOrd="0" presId="urn:microsoft.com/office/officeart/2018/2/layout/IconVerticalSolidList"/>
    <dgm:cxn modelId="{C6A21958-102E-42EB-B5BB-4527B147EB48}" type="presParOf" srcId="{63B9205E-0FE1-44AF-947A-90AFFF2E8EA8}" destId="{0198BE9A-E63F-4DA7-8E6E-38AE08FF32DF}" srcOrd="0" destOrd="0" presId="urn:microsoft.com/office/officeart/2018/2/layout/IconVerticalSolidList"/>
    <dgm:cxn modelId="{DECF92FA-70A3-4F9D-B98A-C4AAB3DE4B99}" type="presParOf" srcId="{63B9205E-0FE1-44AF-947A-90AFFF2E8EA8}" destId="{CD985B36-BA73-4340-9C7B-FAE930352100}" srcOrd="1" destOrd="0" presId="urn:microsoft.com/office/officeart/2018/2/layout/IconVerticalSolidList"/>
    <dgm:cxn modelId="{AD026017-6864-46B8-AFD3-D03FD5FD673C}" type="presParOf" srcId="{63B9205E-0FE1-44AF-947A-90AFFF2E8EA8}" destId="{D2E33B4A-5DF9-43D1-A231-9E0C4A612867}" srcOrd="2" destOrd="0" presId="urn:microsoft.com/office/officeart/2018/2/layout/IconVerticalSolidList"/>
    <dgm:cxn modelId="{76CE2E4A-8E20-4790-B805-17697D2A11F1}" type="presParOf" srcId="{63B9205E-0FE1-44AF-947A-90AFFF2E8EA8}" destId="{EA1F5D6F-CB1F-435B-BCD7-C082733E1827}" srcOrd="3" destOrd="0" presId="urn:microsoft.com/office/officeart/2018/2/layout/IconVerticalSolidList"/>
    <dgm:cxn modelId="{21A52795-3F86-4E36-B988-88858A97035B}" type="presParOf" srcId="{5D937103-74F7-4C49-AE47-4CA9853C17E8}" destId="{9B2C06B8-F938-43C0-84A8-C410FC10971C}" srcOrd="5" destOrd="0" presId="urn:microsoft.com/office/officeart/2018/2/layout/IconVerticalSolidList"/>
    <dgm:cxn modelId="{173B16C1-FEF5-4691-8DA2-4EB8B0E80CFD}" type="presParOf" srcId="{5D937103-74F7-4C49-AE47-4CA9853C17E8}" destId="{9F51DFF6-32B5-44A3-8499-8B1A799414E0}" srcOrd="6" destOrd="0" presId="urn:microsoft.com/office/officeart/2018/2/layout/IconVerticalSolidList"/>
    <dgm:cxn modelId="{110BD960-81FC-4410-84F5-32524A153BB7}" type="presParOf" srcId="{9F51DFF6-32B5-44A3-8499-8B1A799414E0}" destId="{E15E6006-F546-4B8B-B763-E3BA9E02AC32}" srcOrd="0" destOrd="0" presId="urn:microsoft.com/office/officeart/2018/2/layout/IconVerticalSolidList"/>
    <dgm:cxn modelId="{41A9F8CC-2B02-484F-A755-F1AAADBA9746}" type="presParOf" srcId="{9F51DFF6-32B5-44A3-8499-8B1A799414E0}" destId="{E40DE2FF-5116-4D0F-87D0-1F21D693C147}" srcOrd="1" destOrd="0" presId="urn:microsoft.com/office/officeart/2018/2/layout/IconVerticalSolidList"/>
    <dgm:cxn modelId="{714BB8A9-D8D8-4EE7-8C59-8C6DFD735BD8}" type="presParOf" srcId="{9F51DFF6-32B5-44A3-8499-8B1A799414E0}" destId="{3164D3DF-DF39-4513-99E6-BD8A51503BD8}" srcOrd="2" destOrd="0" presId="urn:microsoft.com/office/officeart/2018/2/layout/IconVerticalSolidList"/>
    <dgm:cxn modelId="{1033666B-8068-453B-921C-15C053DC4B66}" type="presParOf" srcId="{9F51DFF6-32B5-44A3-8499-8B1A799414E0}" destId="{90E0C2E4-F25E-4BAE-978A-82EC46109666}" srcOrd="3" destOrd="0" presId="urn:microsoft.com/office/officeart/2018/2/layout/IconVerticalSolidList"/>
    <dgm:cxn modelId="{DEEED5F5-749B-4976-A0D8-E90AD753F599}" type="presParOf" srcId="{5D937103-74F7-4C49-AE47-4CA9853C17E8}" destId="{84BEBAFF-7285-4A41-8AEB-F59A69C28F62}" srcOrd="7" destOrd="0" presId="urn:microsoft.com/office/officeart/2018/2/layout/IconVerticalSolidList"/>
    <dgm:cxn modelId="{2D2A9A9F-A1B7-4C76-9822-DEA7EB857896}" type="presParOf" srcId="{5D937103-74F7-4C49-AE47-4CA9853C17E8}" destId="{5BBECC4A-5809-4770-B5FB-168CB619D644}" srcOrd="8" destOrd="0" presId="urn:microsoft.com/office/officeart/2018/2/layout/IconVerticalSolidList"/>
    <dgm:cxn modelId="{8668B862-2E04-4253-822F-B938A4BEAFC7}" type="presParOf" srcId="{5BBECC4A-5809-4770-B5FB-168CB619D644}" destId="{4E68E8F7-6702-4B54-BB30-D4DC3303BDCA}" srcOrd="0" destOrd="0" presId="urn:microsoft.com/office/officeart/2018/2/layout/IconVerticalSolidList"/>
    <dgm:cxn modelId="{D7F1ACE3-3A84-4AD1-A267-1631294F43A4}" type="presParOf" srcId="{5BBECC4A-5809-4770-B5FB-168CB619D644}" destId="{2250C8BB-560A-4418-A857-02EE93417D1E}" srcOrd="1" destOrd="0" presId="urn:microsoft.com/office/officeart/2018/2/layout/IconVerticalSolidList"/>
    <dgm:cxn modelId="{BE1BBD98-F74A-463D-857C-0F295774CA9A}" type="presParOf" srcId="{5BBECC4A-5809-4770-B5FB-168CB619D644}" destId="{61944CA4-D60D-4BF1-A8AC-6B19B773592F}" srcOrd="2" destOrd="0" presId="urn:microsoft.com/office/officeart/2018/2/layout/IconVerticalSolidList"/>
    <dgm:cxn modelId="{9B8D714F-10A3-40E9-AB76-8DCAFE4BB3B8}" type="presParOf" srcId="{5BBECC4A-5809-4770-B5FB-168CB619D644}" destId="{4DFF73B5-6ECC-441F-AE0D-8CCFFA79F41D}" srcOrd="3" destOrd="0" presId="urn:microsoft.com/office/officeart/2018/2/layout/IconVerticalSolidList"/>
    <dgm:cxn modelId="{C9E3D4D1-2877-4A7D-9859-53C40EFD9710}" type="presParOf" srcId="{5D937103-74F7-4C49-AE47-4CA9853C17E8}" destId="{E87E5108-F467-4E92-964F-9504E4331E34}" srcOrd="9" destOrd="0" presId="urn:microsoft.com/office/officeart/2018/2/layout/IconVerticalSolidList"/>
    <dgm:cxn modelId="{DE2C3F6A-50F3-4A95-8294-40A1DEFAD293}" type="presParOf" srcId="{5D937103-74F7-4C49-AE47-4CA9853C17E8}" destId="{B9A32EA0-0FB6-4B9B-9261-261C07B81BD3}" srcOrd="10" destOrd="0" presId="urn:microsoft.com/office/officeart/2018/2/layout/IconVerticalSolidList"/>
    <dgm:cxn modelId="{56CFABD6-B7BC-4F02-8399-225E141C945A}" type="presParOf" srcId="{B9A32EA0-0FB6-4B9B-9261-261C07B81BD3}" destId="{14DB8331-A614-4238-9893-6F5857C87C96}" srcOrd="0" destOrd="0" presId="urn:microsoft.com/office/officeart/2018/2/layout/IconVerticalSolidList"/>
    <dgm:cxn modelId="{1375BCD6-8727-41E0-94BA-05AF794CDF35}" type="presParOf" srcId="{B9A32EA0-0FB6-4B9B-9261-261C07B81BD3}" destId="{F1C772D3-C82C-430E-9770-5BBA47B69367}" srcOrd="1" destOrd="0" presId="urn:microsoft.com/office/officeart/2018/2/layout/IconVerticalSolidList"/>
    <dgm:cxn modelId="{8F527765-9217-4C98-91E3-8744BE44F8C6}" type="presParOf" srcId="{B9A32EA0-0FB6-4B9B-9261-261C07B81BD3}" destId="{32F8ADA6-5744-498F-8A86-573C60F064D4}" srcOrd="2" destOrd="0" presId="urn:microsoft.com/office/officeart/2018/2/layout/IconVerticalSolidList"/>
    <dgm:cxn modelId="{E80AEF5C-7994-441C-B254-6B1FD57C2DB6}" type="presParOf" srcId="{B9A32EA0-0FB6-4B9B-9261-261C07B81BD3}" destId="{84A8695B-9741-449E-A085-65A4CD27E427}"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2B020CD-DE72-4633-A876-1FB2E1D799D1}"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A4A543F2-DA47-4152-884D-3AEA972C426C}">
      <dgm:prSet/>
      <dgm:spPr/>
      <dgm:t>
        <a:bodyPr/>
        <a:lstStyle/>
        <a:p>
          <a:r>
            <a:rPr lang="en-US"/>
            <a:t>Tezli yüksek lisans programı öğrencinin bilimsel araştırma yöntemlerini kullanarak bilgilere erişme, bilgiyi derleme, yorumlama ve değerlendirme yeteneğini kazanmasını sağlar.</a:t>
          </a:r>
        </a:p>
      </dgm:t>
    </dgm:pt>
    <dgm:pt modelId="{8786624E-5563-417F-9950-4D68F0561E44}" type="parTrans" cxnId="{96891723-C39A-4A37-91EF-7EA80902D548}">
      <dgm:prSet/>
      <dgm:spPr/>
      <dgm:t>
        <a:bodyPr/>
        <a:lstStyle/>
        <a:p>
          <a:endParaRPr lang="en-US"/>
        </a:p>
      </dgm:t>
    </dgm:pt>
    <dgm:pt modelId="{6883D954-A311-4870-B1AB-EC0725B4E279}" type="sibTrans" cxnId="{96891723-C39A-4A37-91EF-7EA80902D548}">
      <dgm:prSet/>
      <dgm:spPr/>
      <dgm:t>
        <a:bodyPr/>
        <a:lstStyle/>
        <a:p>
          <a:endParaRPr lang="en-US"/>
        </a:p>
      </dgm:t>
    </dgm:pt>
    <dgm:pt modelId="{D262A481-E6DC-4B54-854B-11328564C7FB}">
      <dgm:prSet/>
      <dgm:spPr/>
      <dgm:t>
        <a:bodyPr/>
        <a:lstStyle/>
        <a:p>
          <a:r>
            <a:rPr lang="en-US"/>
            <a:t>Program en az yedi ders, bir seminer ve tez çalışmasından oluşur. Toplam 120 AKTS’dir. Öğrenci her yarıyıl tez dönemine kayıt yaptırmak zorundadır.</a:t>
          </a:r>
        </a:p>
      </dgm:t>
    </dgm:pt>
    <dgm:pt modelId="{33913240-C88D-4840-B1A7-DF9244EF0CBB}" type="parTrans" cxnId="{3C0C6685-EA18-470E-83FF-6F4A1CB0DABC}">
      <dgm:prSet/>
      <dgm:spPr/>
      <dgm:t>
        <a:bodyPr/>
        <a:lstStyle/>
        <a:p>
          <a:endParaRPr lang="en-US"/>
        </a:p>
      </dgm:t>
    </dgm:pt>
    <dgm:pt modelId="{2D883EDC-919E-4902-B406-EDCB0A2581D6}" type="sibTrans" cxnId="{3C0C6685-EA18-470E-83FF-6F4A1CB0DABC}">
      <dgm:prSet/>
      <dgm:spPr/>
      <dgm:t>
        <a:bodyPr/>
        <a:lstStyle/>
        <a:p>
          <a:endParaRPr lang="en-US"/>
        </a:p>
      </dgm:t>
    </dgm:pt>
    <dgm:pt modelId="{DAFD79F6-D95B-4D9C-B9E4-98662B740AE0}">
      <dgm:prSet/>
      <dgm:spPr/>
      <dgm:t>
        <a:bodyPr/>
        <a:lstStyle/>
        <a:p>
          <a:r>
            <a:rPr lang="en-US"/>
            <a:t>Öğrencinin alacağı derslerin en fazla ikisi lisans derslerinden seçilebilir. Diğer yükseköğretim kurumlarından en fazla iki ders zorunlu krediye sayılabilir.</a:t>
          </a:r>
        </a:p>
      </dgm:t>
    </dgm:pt>
    <dgm:pt modelId="{084C5DF3-238D-489C-8556-5329AB53617B}" type="parTrans" cxnId="{D7A1D190-E6D3-4C68-807C-D134037A0CC9}">
      <dgm:prSet/>
      <dgm:spPr/>
      <dgm:t>
        <a:bodyPr/>
        <a:lstStyle/>
        <a:p>
          <a:endParaRPr lang="en-US"/>
        </a:p>
      </dgm:t>
    </dgm:pt>
    <dgm:pt modelId="{E5184CC8-8E3A-4A1E-9241-9B06BF5D2925}" type="sibTrans" cxnId="{D7A1D190-E6D3-4C68-807C-D134037A0CC9}">
      <dgm:prSet/>
      <dgm:spPr/>
      <dgm:t>
        <a:bodyPr/>
        <a:lstStyle/>
        <a:p>
          <a:endParaRPr lang="en-US"/>
        </a:p>
      </dgm:t>
    </dgm:pt>
    <dgm:pt modelId="{A046921D-F8FE-40F6-A7BA-EFD70D2586A2}" type="pres">
      <dgm:prSet presAssocID="{72B020CD-DE72-4633-A876-1FB2E1D799D1}" presName="linear" presStyleCnt="0">
        <dgm:presLayoutVars>
          <dgm:animLvl val="lvl"/>
          <dgm:resizeHandles val="exact"/>
        </dgm:presLayoutVars>
      </dgm:prSet>
      <dgm:spPr/>
    </dgm:pt>
    <dgm:pt modelId="{36FFC7D8-64F9-409D-A1D4-ACEB5C2887FD}" type="pres">
      <dgm:prSet presAssocID="{A4A543F2-DA47-4152-884D-3AEA972C426C}" presName="parentText" presStyleLbl="node1" presStyleIdx="0" presStyleCnt="3">
        <dgm:presLayoutVars>
          <dgm:chMax val="0"/>
          <dgm:bulletEnabled val="1"/>
        </dgm:presLayoutVars>
      </dgm:prSet>
      <dgm:spPr/>
    </dgm:pt>
    <dgm:pt modelId="{7ED152B5-FD14-4B72-89E4-55DD34A36072}" type="pres">
      <dgm:prSet presAssocID="{6883D954-A311-4870-B1AB-EC0725B4E279}" presName="spacer" presStyleCnt="0"/>
      <dgm:spPr/>
    </dgm:pt>
    <dgm:pt modelId="{2D032879-8776-497F-8D75-A1903D60FDC8}" type="pres">
      <dgm:prSet presAssocID="{D262A481-E6DC-4B54-854B-11328564C7FB}" presName="parentText" presStyleLbl="node1" presStyleIdx="1" presStyleCnt="3">
        <dgm:presLayoutVars>
          <dgm:chMax val="0"/>
          <dgm:bulletEnabled val="1"/>
        </dgm:presLayoutVars>
      </dgm:prSet>
      <dgm:spPr/>
    </dgm:pt>
    <dgm:pt modelId="{A2001613-EBAC-4920-8BEF-26E2766D89BA}" type="pres">
      <dgm:prSet presAssocID="{2D883EDC-919E-4902-B406-EDCB0A2581D6}" presName="spacer" presStyleCnt="0"/>
      <dgm:spPr/>
    </dgm:pt>
    <dgm:pt modelId="{D2E95715-6F76-4B95-AC63-DD5943EB10C3}" type="pres">
      <dgm:prSet presAssocID="{DAFD79F6-D95B-4D9C-B9E4-98662B740AE0}" presName="parentText" presStyleLbl="node1" presStyleIdx="2" presStyleCnt="3">
        <dgm:presLayoutVars>
          <dgm:chMax val="0"/>
          <dgm:bulletEnabled val="1"/>
        </dgm:presLayoutVars>
      </dgm:prSet>
      <dgm:spPr/>
    </dgm:pt>
  </dgm:ptLst>
  <dgm:cxnLst>
    <dgm:cxn modelId="{006A7F0B-2E18-401B-95A5-11746D0E0557}" type="presOf" srcId="{D262A481-E6DC-4B54-854B-11328564C7FB}" destId="{2D032879-8776-497F-8D75-A1903D60FDC8}" srcOrd="0" destOrd="0" presId="urn:microsoft.com/office/officeart/2005/8/layout/vList2"/>
    <dgm:cxn modelId="{74EE8F10-A863-4BAF-B195-EC7DF7564773}" type="presOf" srcId="{A4A543F2-DA47-4152-884D-3AEA972C426C}" destId="{36FFC7D8-64F9-409D-A1D4-ACEB5C2887FD}" srcOrd="0" destOrd="0" presId="urn:microsoft.com/office/officeart/2005/8/layout/vList2"/>
    <dgm:cxn modelId="{96891723-C39A-4A37-91EF-7EA80902D548}" srcId="{72B020CD-DE72-4633-A876-1FB2E1D799D1}" destId="{A4A543F2-DA47-4152-884D-3AEA972C426C}" srcOrd="0" destOrd="0" parTransId="{8786624E-5563-417F-9950-4D68F0561E44}" sibTransId="{6883D954-A311-4870-B1AB-EC0725B4E279}"/>
    <dgm:cxn modelId="{44951F5D-2A97-48DA-B36E-86327BDE79D1}" type="presOf" srcId="{DAFD79F6-D95B-4D9C-B9E4-98662B740AE0}" destId="{D2E95715-6F76-4B95-AC63-DD5943EB10C3}" srcOrd="0" destOrd="0" presId="urn:microsoft.com/office/officeart/2005/8/layout/vList2"/>
    <dgm:cxn modelId="{3C0C6685-EA18-470E-83FF-6F4A1CB0DABC}" srcId="{72B020CD-DE72-4633-A876-1FB2E1D799D1}" destId="{D262A481-E6DC-4B54-854B-11328564C7FB}" srcOrd="1" destOrd="0" parTransId="{33913240-C88D-4840-B1A7-DF9244EF0CBB}" sibTransId="{2D883EDC-919E-4902-B406-EDCB0A2581D6}"/>
    <dgm:cxn modelId="{D7A1D190-E6D3-4C68-807C-D134037A0CC9}" srcId="{72B020CD-DE72-4633-A876-1FB2E1D799D1}" destId="{DAFD79F6-D95B-4D9C-B9E4-98662B740AE0}" srcOrd="2" destOrd="0" parTransId="{084C5DF3-238D-489C-8556-5329AB53617B}" sibTransId="{E5184CC8-8E3A-4A1E-9241-9B06BF5D2925}"/>
    <dgm:cxn modelId="{5E544EE3-ABE2-46CA-A345-1BF1BFF1E9E7}" type="presOf" srcId="{72B020CD-DE72-4633-A876-1FB2E1D799D1}" destId="{A046921D-F8FE-40F6-A7BA-EFD70D2586A2}" srcOrd="0" destOrd="0" presId="urn:microsoft.com/office/officeart/2005/8/layout/vList2"/>
    <dgm:cxn modelId="{94476B5B-1DCE-44F8-B74E-8597B8F219CB}" type="presParOf" srcId="{A046921D-F8FE-40F6-A7BA-EFD70D2586A2}" destId="{36FFC7D8-64F9-409D-A1D4-ACEB5C2887FD}" srcOrd="0" destOrd="0" presId="urn:microsoft.com/office/officeart/2005/8/layout/vList2"/>
    <dgm:cxn modelId="{053B5503-202C-48B5-92A4-1B28F27A29CF}" type="presParOf" srcId="{A046921D-F8FE-40F6-A7BA-EFD70D2586A2}" destId="{7ED152B5-FD14-4B72-89E4-55DD34A36072}" srcOrd="1" destOrd="0" presId="urn:microsoft.com/office/officeart/2005/8/layout/vList2"/>
    <dgm:cxn modelId="{0EB2D08F-B963-4B47-8CD0-CD97C9AD9F70}" type="presParOf" srcId="{A046921D-F8FE-40F6-A7BA-EFD70D2586A2}" destId="{2D032879-8776-497F-8D75-A1903D60FDC8}" srcOrd="2" destOrd="0" presId="urn:microsoft.com/office/officeart/2005/8/layout/vList2"/>
    <dgm:cxn modelId="{C12AE014-04A1-40CF-A869-CBBE968CD2FA}" type="presParOf" srcId="{A046921D-F8FE-40F6-A7BA-EFD70D2586A2}" destId="{A2001613-EBAC-4920-8BEF-26E2766D89BA}" srcOrd="3" destOrd="0" presId="urn:microsoft.com/office/officeart/2005/8/layout/vList2"/>
    <dgm:cxn modelId="{613FB0C3-1B65-48A9-AE05-859A0FC20882}" type="presParOf" srcId="{A046921D-F8FE-40F6-A7BA-EFD70D2586A2}" destId="{D2E95715-6F76-4B95-AC63-DD5943EB10C3}"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CC2A91A2-47D6-4650-8ADF-77AFDFB859E9}"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3926644D-26FE-4C86-9863-9C8E9DCA298F}">
      <dgm:prSet/>
      <dgm:spPr/>
      <dgm:t>
        <a:bodyPr/>
        <a:lstStyle/>
        <a:p>
          <a:r>
            <a:rPr lang="en-US"/>
            <a:t>Doktora öğrencisi tezini, enstitü yönetim kurulunun belirlediği yazım kurallarına göre hazırlar ve jüri önünde savunur.</a:t>
          </a:r>
          <a:br>
            <a:rPr lang="en-US"/>
          </a:br>
          <a:r>
            <a:rPr lang="en-US"/>
            <a:t>En az üç tez izleme raporu sunulması zorunludur.</a:t>
          </a:r>
          <a:br>
            <a:rPr lang="en-US"/>
          </a:br>
          <a:r>
            <a:rPr lang="en-US"/>
            <a:t>Jüri beş öğretim üyesinden oluşur; en az ikisi üniversite dışından olmalıdır.</a:t>
          </a:r>
          <a:br>
            <a:rPr lang="en-US"/>
          </a:br>
          <a:r>
            <a:rPr lang="en-US"/>
            <a:t>Tez savunması açık ortamda yapılır, jüri kabul, ret veya düzeltme kararı verir.</a:t>
          </a:r>
          <a:br>
            <a:rPr lang="en-US"/>
          </a:br>
          <a:r>
            <a:rPr lang="en-US"/>
            <a:t>Tezi reddedilen öğrencinin ilişiği kesilir.</a:t>
          </a:r>
        </a:p>
      </dgm:t>
    </dgm:pt>
    <dgm:pt modelId="{AA880F35-B3FC-41BC-B782-7CF55D69440C}" type="parTrans" cxnId="{C78C5F43-A56E-455A-BA5B-EB8090439819}">
      <dgm:prSet/>
      <dgm:spPr/>
      <dgm:t>
        <a:bodyPr/>
        <a:lstStyle/>
        <a:p>
          <a:endParaRPr lang="en-US"/>
        </a:p>
      </dgm:t>
    </dgm:pt>
    <dgm:pt modelId="{9492BC4A-5C52-41CF-BC78-C821665C9217}" type="sibTrans" cxnId="{C78C5F43-A56E-455A-BA5B-EB8090439819}">
      <dgm:prSet/>
      <dgm:spPr/>
      <dgm:t>
        <a:bodyPr/>
        <a:lstStyle/>
        <a:p>
          <a:endParaRPr lang="en-US"/>
        </a:p>
      </dgm:t>
    </dgm:pt>
    <dgm:pt modelId="{FFC8291E-F38D-4862-939B-74CAB4305F1A}">
      <dgm:prSet/>
      <dgm:spPr/>
      <dgm:t>
        <a:bodyPr/>
        <a:lstStyle/>
        <a:p>
          <a:r>
            <a:rPr lang="en-US"/>
            <a:t>01 Ocak 2025 tarihinden itibaren tez savunmasına girecek doktora öğrencilerinin Üniversite Senatosu’nun 24.10.2024</a:t>
          </a:r>
          <a:r>
            <a:rPr lang="tr-TR"/>
            <a:t> </a:t>
          </a:r>
          <a:r>
            <a:rPr lang="en-US"/>
            <a:t>tarih ve 24/115 sayılı Senato Kararıyla belirlenen yayın yapma şartını yerine getirmesi gerek</a:t>
          </a:r>
          <a:r>
            <a:rPr lang="tr-TR"/>
            <a:t>ir.</a:t>
          </a:r>
          <a:endParaRPr lang="en-US"/>
        </a:p>
      </dgm:t>
    </dgm:pt>
    <dgm:pt modelId="{554777C3-386A-4C22-B0EA-932F0D8DC97A}" type="parTrans" cxnId="{732C9BAA-516B-4280-9FC9-1B28C9B12E76}">
      <dgm:prSet/>
      <dgm:spPr/>
      <dgm:t>
        <a:bodyPr/>
        <a:lstStyle/>
        <a:p>
          <a:endParaRPr lang="en-US"/>
        </a:p>
      </dgm:t>
    </dgm:pt>
    <dgm:pt modelId="{CF34DFE9-4AEF-4CA7-9E2E-79D67D77D517}" type="sibTrans" cxnId="{732C9BAA-516B-4280-9FC9-1B28C9B12E76}">
      <dgm:prSet/>
      <dgm:spPr/>
      <dgm:t>
        <a:bodyPr/>
        <a:lstStyle/>
        <a:p>
          <a:endParaRPr lang="en-US"/>
        </a:p>
      </dgm:t>
    </dgm:pt>
    <dgm:pt modelId="{88E60B63-1F80-4FC5-BFE3-250BD416CF57}" type="pres">
      <dgm:prSet presAssocID="{CC2A91A2-47D6-4650-8ADF-77AFDFB859E9}" presName="root" presStyleCnt="0">
        <dgm:presLayoutVars>
          <dgm:dir/>
          <dgm:resizeHandles val="exact"/>
        </dgm:presLayoutVars>
      </dgm:prSet>
      <dgm:spPr/>
    </dgm:pt>
    <dgm:pt modelId="{F7093942-4C76-4E59-B947-86AA46B3D7D4}" type="pres">
      <dgm:prSet presAssocID="{3926644D-26FE-4C86-9863-9C8E9DCA298F}" presName="compNode" presStyleCnt="0"/>
      <dgm:spPr/>
    </dgm:pt>
    <dgm:pt modelId="{F0121FE7-AB27-40E7-B91E-643D0D387115}" type="pres">
      <dgm:prSet presAssocID="{3926644D-26FE-4C86-9863-9C8E9DCA298F}" presName="bgRect" presStyleLbl="bgShp" presStyleIdx="0" presStyleCnt="2"/>
      <dgm:spPr/>
    </dgm:pt>
    <dgm:pt modelId="{3978EAAB-9005-476D-B598-3989C6013552}" type="pres">
      <dgm:prSet presAssocID="{3926644D-26FE-4C86-9863-9C8E9DCA298F}"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iploma Roll"/>
        </a:ext>
      </dgm:extLst>
    </dgm:pt>
    <dgm:pt modelId="{89991240-AEC5-417E-8370-749E83A15414}" type="pres">
      <dgm:prSet presAssocID="{3926644D-26FE-4C86-9863-9C8E9DCA298F}" presName="spaceRect" presStyleCnt="0"/>
      <dgm:spPr/>
    </dgm:pt>
    <dgm:pt modelId="{F039F449-2630-43FD-9431-3ACB27A20FF2}" type="pres">
      <dgm:prSet presAssocID="{3926644D-26FE-4C86-9863-9C8E9DCA298F}" presName="parTx" presStyleLbl="revTx" presStyleIdx="0" presStyleCnt="2">
        <dgm:presLayoutVars>
          <dgm:chMax val="0"/>
          <dgm:chPref val="0"/>
        </dgm:presLayoutVars>
      </dgm:prSet>
      <dgm:spPr/>
    </dgm:pt>
    <dgm:pt modelId="{F3B2A36B-55F6-498D-9E85-3751DA3EDC9E}" type="pres">
      <dgm:prSet presAssocID="{9492BC4A-5C52-41CF-BC78-C821665C9217}" presName="sibTrans" presStyleCnt="0"/>
      <dgm:spPr/>
    </dgm:pt>
    <dgm:pt modelId="{5D18F982-7C84-48B1-930E-C3E2F62FD301}" type="pres">
      <dgm:prSet presAssocID="{FFC8291E-F38D-4862-939B-74CAB4305F1A}" presName="compNode" presStyleCnt="0"/>
      <dgm:spPr/>
    </dgm:pt>
    <dgm:pt modelId="{53E2F456-759A-4538-956C-C2DF6F729C34}" type="pres">
      <dgm:prSet presAssocID="{FFC8291E-F38D-4862-939B-74CAB4305F1A}" presName="bgRect" presStyleLbl="bgShp" presStyleIdx="1" presStyleCnt="2"/>
      <dgm:spPr/>
    </dgm:pt>
    <dgm:pt modelId="{7976A4E9-8D79-48B1-9208-29FF2EF23ACB}" type="pres">
      <dgm:prSet presAssocID="{FFC8291E-F38D-4862-939B-74CAB4305F1A}"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Kitaplar"/>
        </a:ext>
      </dgm:extLst>
    </dgm:pt>
    <dgm:pt modelId="{B7686068-847D-49B9-8AE7-7EB4A568E1C3}" type="pres">
      <dgm:prSet presAssocID="{FFC8291E-F38D-4862-939B-74CAB4305F1A}" presName="spaceRect" presStyleCnt="0"/>
      <dgm:spPr/>
    </dgm:pt>
    <dgm:pt modelId="{B023B992-EC3A-48A4-B27C-631492CACC33}" type="pres">
      <dgm:prSet presAssocID="{FFC8291E-F38D-4862-939B-74CAB4305F1A}" presName="parTx" presStyleLbl="revTx" presStyleIdx="1" presStyleCnt="2">
        <dgm:presLayoutVars>
          <dgm:chMax val="0"/>
          <dgm:chPref val="0"/>
        </dgm:presLayoutVars>
      </dgm:prSet>
      <dgm:spPr/>
    </dgm:pt>
  </dgm:ptLst>
  <dgm:cxnLst>
    <dgm:cxn modelId="{C78C5F43-A56E-455A-BA5B-EB8090439819}" srcId="{CC2A91A2-47D6-4650-8ADF-77AFDFB859E9}" destId="{3926644D-26FE-4C86-9863-9C8E9DCA298F}" srcOrd="0" destOrd="0" parTransId="{AA880F35-B3FC-41BC-B782-7CF55D69440C}" sibTransId="{9492BC4A-5C52-41CF-BC78-C821665C9217}"/>
    <dgm:cxn modelId="{BC45DE88-4662-4937-B72A-CA22F1FBBB71}" type="presOf" srcId="{FFC8291E-F38D-4862-939B-74CAB4305F1A}" destId="{B023B992-EC3A-48A4-B27C-631492CACC33}" srcOrd="0" destOrd="0" presId="urn:microsoft.com/office/officeart/2018/2/layout/IconVerticalSolidList"/>
    <dgm:cxn modelId="{8C2D2B89-F254-4C83-9955-A82032CEDBF3}" type="presOf" srcId="{3926644D-26FE-4C86-9863-9C8E9DCA298F}" destId="{F039F449-2630-43FD-9431-3ACB27A20FF2}" srcOrd="0" destOrd="0" presId="urn:microsoft.com/office/officeart/2018/2/layout/IconVerticalSolidList"/>
    <dgm:cxn modelId="{732C9BAA-516B-4280-9FC9-1B28C9B12E76}" srcId="{CC2A91A2-47D6-4650-8ADF-77AFDFB859E9}" destId="{FFC8291E-F38D-4862-939B-74CAB4305F1A}" srcOrd="1" destOrd="0" parTransId="{554777C3-386A-4C22-B0EA-932F0D8DC97A}" sibTransId="{CF34DFE9-4AEF-4CA7-9E2E-79D67D77D517}"/>
    <dgm:cxn modelId="{C20412DC-BF4F-4B1D-BD5B-772F45A3FCC8}" type="presOf" srcId="{CC2A91A2-47D6-4650-8ADF-77AFDFB859E9}" destId="{88E60B63-1F80-4FC5-BFE3-250BD416CF57}" srcOrd="0" destOrd="0" presId="urn:microsoft.com/office/officeart/2018/2/layout/IconVerticalSolidList"/>
    <dgm:cxn modelId="{6695DA7C-72C0-4B5F-A5D9-7E5F9DE07AB4}" type="presParOf" srcId="{88E60B63-1F80-4FC5-BFE3-250BD416CF57}" destId="{F7093942-4C76-4E59-B947-86AA46B3D7D4}" srcOrd="0" destOrd="0" presId="urn:microsoft.com/office/officeart/2018/2/layout/IconVerticalSolidList"/>
    <dgm:cxn modelId="{A9BA260C-4345-4B3E-AD30-3E0837E123DE}" type="presParOf" srcId="{F7093942-4C76-4E59-B947-86AA46B3D7D4}" destId="{F0121FE7-AB27-40E7-B91E-643D0D387115}" srcOrd="0" destOrd="0" presId="urn:microsoft.com/office/officeart/2018/2/layout/IconVerticalSolidList"/>
    <dgm:cxn modelId="{76E62282-98F0-46A8-9EFA-E63994769988}" type="presParOf" srcId="{F7093942-4C76-4E59-B947-86AA46B3D7D4}" destId="{3978EAAB-9005-476D-B598-3989C6013552}" srcOrd="1" destOrd="0" presId="urn:microsoft.com/office/officeart/2018/2/layout/IconVerticalSolidList"/>
    <dgm:cxn modelId="{3A71468A-A149-4E02-AE14-C91092911FBD}" type="presParOf" srcId="{F7093942-4C76-4E59-B947-86AA46B3D7D4}" destId="{89991240-AEC5-417E-8370-749E83A15414}" srcOrd="2" destOrd="0" presId="urn:microsoft.com/office/officeart/2018/2/layout/IconVerticalSolidList"/>
    <dgm:cxn modelId="{B070A5B0-2610-44F1-AE61-FEE650B6BECA}" type="presParOf" srcId="{F7093942-4C76-4E59-B947-86AA46B3D7D4}" destId="{F039F449-2630-43FD-9431-3ACB27A20FF2}" srcOrd="3" destOrd="0" presId="urn:microsoft.com/office/officeart/2018/2/layout/IconVerticalSolidList"/>
    <dgm:cxn modelId="{EAEF28A1-54A3-4EE0-B973-F0324EB5F118}" type="presParOf" srcId="{88E60B63-1F80-4FC5-BFE3-250BD416CF57}" destId="{F3B2A36B-55F6-498D-9E85-3751DA3EDC9E}" srcOrd="1" destOrd="0" presId="urn:microsoft.com/office/officeart/2018/2/layout/IconVerticalSolidList"/>
    <dgm:cxn modelId="{CADB9A94-7344-4E33-A286-B8C6A9D0569A}" type="presParOf" srcId="{88E60B63-1F80-4FC5-BFE3-250BD416CF57}" destId="{5D18F982-7C84-48B1-930E-C3E2F62FD301}" srcOrd="2" destOrd="0" presId="urn:microsoft.com/office/officeart/2018/2/layout/IconVerticalSolidList"/>
    <dgm:cxn modelId="{E622B706-99CE-4467-8F9C-EFE520BD5B15}" type="presParOf" srcId="{5D18F982-7C84-48B1-930E-C3E2F62FD301}" destId="{53E2F456-759A-4538-956C-C2DF6F729C34}" srcOrd="0" destOrd="0" presId="urn:microsoft.com/office/officeart/2018/2/layout/IconVerticalSolidList"/>
    <dgm:cxn modelId="{55AC090E-68EE-4300-AF08-E1DBEDB1245F}" type="presParOf" srcId="{5D18F982-7C84-48B1-930E-C3E2F62FD301}" destId="{7976A4E9-8D79-48B1-9208-29FF2EF23ACB}" srcOrd="1" destOrd="0" presId="urn:microsoft.com/office/officeart/2018/2/layout/IconVerticalSolidList"/>
    <dgm:cxn modelId="{5CC1B658-A873-4001-B725-A917A8F0A89A}" type="presParOf" srcId="{5D18F982-7C84-48B1-930E-C3E2F62FD301}" destId="{B7686068-847D-49B9-8AE7-7EB4A568E1C3}" srcOrd="2" destOrd="0" presId="urn:microsoft.com/office/officeart/2018/2/layout/IconVerticalSolidList"/>
    <dgm:cxn modelId="{C91C1656-F2F9-49C7-96C2-6622AB6EF806}" type="presParOf" srcId="{5D18F982-7C84-48B1-930E-C3E2F62FD301}" destId="{B023B992-EC3A-48A4-B27C-631492CACC33}"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72DBA2-55A3-4CC3-8218-1A46FE825408}">
      <dsp:nvSpPr>
        <dsp:cNvPr id="0" name=""/>
        <dsp:cNvSpPr/>
      </dsp:nvSpPr>
      <dsp:spPr>
        <a:xfrm>
          <a:off x="0" y="1808"/>
          <a:ext cx="7886700" cy="916611"/>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F246993-EF32-4E80-92CA-8FFF9FB9004C}">
      <dsp:nvSpPr>
        <dsp:cNvPr id="0" name=""/>
        <dsp:cNvSpPr/>
      </dsp:nvSpPr>
      <dsp:spPr>
        <a:xfrm>
          <a:off x="277275" y="208046"/>
          <a:ext cx="504136" cy="50413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D549337-0424-4F4D-80BC-ED0816025C3E}">
      <dsp:nvSpPr>
        <dsp:cNvPr id="0" name=""/>
        <dsp:cNvSpPr/>
      </dsp:nvSpPr>
      <dsp:spPr>
        <a:xfrm>
          <a:off x="1058686" y="1808"/>
          <a:ext cx="6828013" cy="916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008" tIns="97008" rIns="97008" bIns="97008" numCol="1" spcCol="1270" anchor="ctr" anchorCtr="0">
          <a:noAutofit/>
        </a:bodyPr>
        <a:lstStyle/>
        <a:p>
          <a:pPr marL="0" lvl="0" indent="0" algn="l" defTabSz="755650">
            <a:lnSpc>
              <a:spcPct val="90000"/>
            </a:lnSpc>
            <a:spcBef>
              <a:spcPct val="0"/>
            </a:spcBef>
            <a:spcAft>
              <a:spcPct val="35000"/>
            </a:spcAft>
            <a:buNone/>
          </a:pPr>
          <a:r>
            <a:rPr lang="tr-TR" sz="1700" kern="1200"/>
            <a:t>Kamu Yönetimi Bölümü, 16.02.1997 tarihli YÖK kararıyla kurulmuştur. </a:t>
          </a:r>
          <a:endParaRPr lang="en-US" sz="1700" kern="1200"/>
        </a:p>
      </dsp:txBody>
      <dsp:txXfrm>
        <a:off x="1058686" y="1808"/>
        <a:ext cx="6828013" cy="916611"/>
      </dsp:txXfrm>
    </dsp:sp>
    <dsp:sp modelId="{2923CC39-69F9-4024-948B-4A7F3BDCFA51}">
      <dsp:nvSpPr>
        <dsp:cNvPr id="0" name=""/>
        <dsp:cNvSpPr/>
      </dsp:nvSpPr>
      <dsp:spPr>
        <a:xfrm>
          <a:off x="0" y="1147573"/>
          <a:ext cx="7886700" cy="916611"/>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674389D-C3CC-46B2-891F-71064B1118CC}">
      <dsp:nvSpPr>
        <dsp:cNvPr id="0" name=""/>
        <dsp:cNvSpPr/>
      </dsp:nvSpPr>
      <dsp:spPr>
        <a:xfrm>
          <a:off x="277275" y="1353811"/>
          <a:ext cx="504136" cy="50413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8ED92BB-34C1-48F3-9F90-6D7DE07C46C8}">
      <dsp:nvSpPr>
        <dsp:cNvPr id="0" name=""/>
        <dsp:cNvSpPr/>
      </dsp:nvSpPr>
      <dsp:spPr>
        <a:xfrm>
          <a:off x="1058686" y="1147573"/>
          <a:ext cx="6828013" cy="916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008" tIns="97008" rIns="97008" bIns="97008" numCol="1" spcCol="1270" anchor="ctr" anchorCtr="0">
          <a:noAutofit/>
        </a:bodyPr>
        <a:lstStyle/>
        <a:p>
          <a:pPr marL="0" lvl="0" indent="0" algn="l" defTabSz="755650">
            <a:lnSpc>
              <a:spcPct val="90000"/>
            </a:lnSpc>
            <a:spcBef>
              <a:spcPct val="0"/>
            </a:spcBef>
            <a:spcAft>
              <a:spcPct val="35000"/>
            </a:spcAft>
            <a:buNone/>
          </a:pPr>
          <a:r>
            <a:rPr lang="tr-TR" sz="1700" kern="1200"/>
            <a:t>2007-2008 yılında gündüz öğretimine öğrenci alarak eğitim öğretime başlayan Kamu Yönetimi programında 25.03.2009 tarihinde ise ikinci öğretim eğitimi açılması kararlaştırılmıştır. </a:t>
          </a:r>
          <a:endParaRPr lang="en-US" sz="1700" kern="1200"/>
        </a:p>
      </dsp:txBody>
      <dsp:txXfrm>
        <a:off x="1058686" y="1147573"/>
        <a:ext cx="6828013" cy="916611"/>
      </dsp:txXfrm>
    </dsp:sp>
    <dsp:sp modelId="{8439FF37-6EA0-4721-AAE6-CF8641DECB51}">
      <dsp:nvSpPr>
        <dsp:cNvPr id="0" name=""/>
        <dsp:cNvSpPr/>
      </dsp:nvSpPr>
      <dsp:spPr>
        <a:xfrm>
          <a:off x="0" y="2293338"/>
          <a:ext cx="7886700" cy="916611"/>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D82C5B2-AF16-4425-8EB7-BAC92821875A}">
      <dsp:nvSpPr>
        <dsp:cNvPr id="0" name=""/>
        <dsp:cNvSpPr/>
      </dsp:nvSpPr>
      <dsp:spPr>
        <a:xfrm>
          <a:off x="277275" y="2499576"/>
          <a:ext cx="504136" cy="50413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4AE76E9-A1B6-4DF5-893A-840A652DFF81}">
      <dsp:nvSpPr>
        <dsp:cNvPr id="0" name=""/>
        <dsp:cNvSpPr/>
      </dsp:nvSpPr>
      <dsp:spPr>
        <a:xfrm>
          <a:off x="1058686" y="2293338"/>
          <a:ext cx="6828013" cy="916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008" tIns="97008" rIns="97008" bIns="97008" numCol="1" spcCol="1270" anchor="ctr" anchorCtr="0">
          <a:noAutofit/>
        </a:bodyPr>
        <a:lstStyle/>
        <a:p>
          <a:pPr marL="0" lvl="0" indent="0" algn="l" defTabSz="755650">
            <a:lnSpc>
              <a:spcPct val="90000"/>
            </a:lnSpc>
            <a:spcBef>
              <a:spcPct val="0"/>
            </a:spcBef>
            <a:spcAft>
              <a:spcPct val="35000"/>
            </a:spcAft>
            <a:buNone/>
          </a:pPr>
          <a:r>
            <a:rPr lang="tr-TR" sz="1700" kern="1200"/>
            <a:t>Gündüz öğretiminde ilk mezunlarını 2011 yılında, ikinci öğretiminde ise ilk mezunlarını 2013 yılında vermiştir.</a:t>
          </a:r>
          <a:endParaRPr lang="en-US" sz="1700" kern="1200"/>
        </a:p>
      </dsp:txBody>
      <dsp:txXfrm>
        <a:off x="1058686" y="2293338"/>
        <a:ext cx="6828013" cy="916611"/>
      </dsp:txXfrm>
    </dsp:sp>
    <dsp:sp modelId="{2B5DF9DD-4ED5-457B-B8C5-2E81E394E69B}">
      <dsp:nvSpPr>
        <dsp:cNvPr id="0" name=""/>
        <dsp:cNvSpPr/>
      </dsp:nvSpPr>
      <dsp:spPr>
        <a:xfrm>
          <a:off x="0" y="3439103"/>
          <a:ext cx="7886700" cy="916611"/>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3CD6F48-9310-44D5-9408-E8280985D0C9}">
      <dsp:nvSpPr>
        <dsp:cNvPr id="0" name=""/>
        <dsp:cNvSpPr/>
      </dsp:nvSpPr>
      <dsp:spPr>
        <a:xfrm>
          <a:off x="277275" y="3645341"/>
          <a:ext cx="504136" cy="50413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A9F51A0-C220-4461-BCF3-AC3133D5B75C}">
      <dsp:nvSpPr>
        <dsp:cNvPr id="0" name=""/>
        <dsp:cNvSpPr/>
      </dsp:nvSpPr>
      <dsp:spPr>
        <a:xfrm>
          <a:off x="1058686" y="3439103"/>
          <a:ext cx="6828013" cy="916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008" tIns="97008" rIns="97008" bIns="97008" numCol="1" spcCol="1270" anchor="ctr" anchorCtr="0">
          <a:noAutofit/>
        </a:bodyPr>
        <a:lstStyle/>
        <a:p>
          <a:pPr marL="0" lvl="0" indent="0" algn="l" defTabSz="755650">
            <a:lnSpc>
              <a:spcPct val="90000"/>
            </a:lnSpc>
            <a:spcBef>
              <a:spcPct val="0"/>
            </a:spcBef>
            <a:spcAft>
              <a:spcPct val="35000"/>
            </a:spcAft>
            <a:buNone/>
          </a:pPr>
          <a:r>
            <a:rPr lang="tr-TR" sz="1700" kern="1200"/>
            <a:t>Kamu Yönetimi programında 13.03.2008 tarihinde Yüksek Lisans açılmış 2009-2010 yılından itibaren eğitime başlanmış, 2015 yılı itibariyle ise doktora eğitimi devreye alınmıştır. </a:t>
          </a:r>
          <a:endParaRPr lang="en-US" sz="1700" kern="1200"/>
        </a:p>
      </dsp:txBody>
      <dsp:txXfrm>
        <a:off x="1058686" y="3439103"/>
        <a:ext cx="6828013" cy="91661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754711-FA1B-4AC2-B6F6-585060323B72}">
      <dsp:nvSpPr>
        <dsp:cNvPr id="0" name=""/>
        <dsp:cNvSpPr/>
      </dsp:nvSpPr>
      <dsp:spPr>
        <a:xfrm>
          <a:off x="3869507" y="765148"/>
          <a:ext cx="252261" cy="824122"/>
        </a:xfrm>
        <a:custGeom>
          <a:avLst/>
          <a:gdLst/>
          <a:ahLst/>
          <a:cxnLst/>
          <a:rect l="0" t="0" r="0" b="0"/>
          <a:pathLst>
            <a:path>
              <a:moveTo>
                <a:pt x="0" y="0"/>
              </a:moveTo>
              <a:lnTo>
                <a:pt x="0" y="824122"/>
              </a:lnTo>
              <a:lnTo>
                <a:pt x="252261" y="824122"/>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8583CB9-5DA3-430C-9946-98B12BD5A4F0}">
      <dsp:nvSpPr>
        <dsp:cNvPr id="0" name=""/>
        <dsp:cNvSpPr/>
      </dsp:nvSpPr>
      <dsp:spPr>
        <a:xfrm>
          <a:off x="3617246" y="765148"/>
          <a:ext cx="252261" cy="824122"/>
        </a:xfrm>
        <a:custGeom>
          <a:avLst/>
          <a:gdLst/>
          <a:ahLst/>
          <a:cxnLst/>
          <a:rect l="0" t="0" r="0" b="0"/>
          <a:pathLst>
            <a:path>
              <a:moveTo>
                <a:pt x="252261" y="0"/>
              </a:moveTo>
              <a:lnTo>
                <a:pt x="252261" y="824122"/>
              </a:lnTo>
              <a:lnTo>
                <a:pt x="0" y="824122"/>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49831F2-5B00-42B8-83C4-F0B9DF29DB23}">
      <dsp:nvSpPr>
        <dsp:cNvPr id="0" name=""/>
        <dsp:cNvSpPr/>
      </dsp:nvSpPr>
      <dsp:spPr>
        <a:xfrm>
          <a:off x="3869507" y="765148"/>
          <a:ext cx="2972064" cy="1648245"/>
        </a:xfrm>
        <a:custGeom>
          <a:avLst/>
          <a:gdLst/>
          <a:ahLst/>
          <a:cxnLst/>
          <a:rect l="0" t="0" r="0" b="0"/>
          <a:pathLst>
            <a:path>
              <a:moveTo>
                <a:pt x="0" y="0"/>
              </a:moveTo>
              <a:lnTo>
                <a:pt x="0" y="1469826"/>
              </a:lnTo>
              <a:lnTo>
                <a:pt x="2972064" y="1469826"/>
              </a:lnTo>
              <a:lnTo>
                <a:pt x="2972064" y="1648245"/>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CA8B16C-45E4-49CA-B7F3-85FAE9BB224F}">
      <dsp:nvSpPr>
        <dsp:cNvPr id="0" name=""/>
        <dsp:cNvSpPr/>
      </dsp:nvSpPr>
      <dsp:spPr>
        <a:xfrm>
          <a:off x="3869507" y="765148"/>
          <a:ext cx="990688" cy="1648245"/>
        </a:xfrm>
        <a:custGeom>
          <a:avLst/>
          <a:gdLst/>
          <a:ahLst/>
          <a:cxnLst/>
          <a:rect l="0" t="0" r="0" b="0"/>
          <a:pathLst>
            <a:path>
              <a:moveTo>
                <a:pt x="0" y="0"/>
              </a:moveTo>
              <a:lnTo>
                <a:pt x="0" y="1469826"/>
              </a:lnTo>
              <a:lnTo>
                <a:pt x="990688" y="1469826"/>
              </a:lnTo>
              <a:lnTo>
                <a:pt x="990688" y="1648245"/>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EF7BDB6-86FA-493A-A59C-CA8A06CEB769}">
      <dsp:nvSpPr>
        <dsp:cNvPr id="0" name=""/>
        <dsp:cNvSpPr/>
      </dsp:nvSpPr>
      <dsp:spPr>
        <a:xfrm>
          <a:off x="2878818" y="765148"/>
          <a:ext cx="990688" cy="1648245"/>
        </a:xfrm>
        <a:custGeom>
          <a:avLst/>
          <a:gdLst/>
          <a:ahLst/>
          <a:cxnLst/>
          <a:rect l="0" t="0" r="0" b="0"/>
          <a:pathLst>
            <a:path>
              <a:moveTo>
                <a:pt x="990688" y="0"/>
              </a:moveTo>
              <a:lnTo>
                <a:pt x="990688" y="1469826"/>
              </a:lnTo>
              <a:lnTo>
                <a:pt x="0" y="1469826"/>
              </a:lnTo>
              <a:lnTo>
                <a:pt x="0" y="1648245"/>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8B2AFB0-626A-4510-B978-13DFD24E90BF}">
      <dsp:nvSpPr>
        <dsp:cNvPr id="0" name=""/>
        <dsp:cNvSpPr/>
      </dsp:nvSpPr>
      <dsp:spPr>
        <a:xfrm>
          <a:off x="897442" y="765148"/>
          <a:ext cx="2972064" cy="1648245"/>
        </a:xfrm>
        <a:custGeom>
          <a:avLst/>
          <a:gdLst/>
          <a:ahLst/>
          <a:cxnLst/>
          <a:rect l="0" t="0" r="0" b="0"/>
          <a:pathLst>
            <a:path>
              <a:moveTo>
                <a:pt x="2972064" y="0"/>
              </a:moveTo>
              <a:lnTo>
                <a:pt x="2972064" y="1469826"/>
              </a:lnTo>
              <a:lnTo>
                <a:pt x="0" y="1469826"/>
              </a:lnTo>
              <a:lnTo>
                <a:pt x="0" y="1648245"/>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0AB08F0-E4FB-493C-9BE1-00780074A8BE}">
      <dsp:nvSpPr>
        <dsp:cNvPr id="0" name=""/>
        <dsp:cNvSpPr/>
      </dsp:nvSpPr>
      <dsp:spPr>
        <a:xfrm>
          <a:off x="3131079" y="499"/>
          <a:ext cx="1476854" cy="7646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07901" numCol="1" spcCol="1270" anchor="ctr" anchorCtr="0">
          <a:noAutofit/>
        </a:bodyPr>
        <a:lstStyle/>
        <a:p>
          <a:pPr marL="0" lvl="0" indent="0" algn="ctr" defTabSz="800100">
            <a:lnSpc>
              <a:spcPct val="90000"/>
            </a:lnSpc>
            <a:spcBef>
              <a:spcPct val="0"/>
            </a:spcBef>
            <a:spcAft>
              <a:spcPct val="35000"/>
            </a:spcAft>
            <a:buNone/>
          </a:pPr>
          <a:r>
            <a:rPr lang="tr-TR" sz="1800" kern="1200" dirty="0" err="1"/>
            <a:t>Prof.Dr.Salih</a:t>
          </a:r>
          <a:r>
            <a:rPr lang="tr-TR" sz="1800" kern="1200" dirty="0"/>
            <a:t> </a:t>
          </a:r>
          <a:r>
            <a:rPr lang="tr-TR" sz="1800" kern="1200" dirty="0" err="1"/>
            <a:t>Börteçine</a:t>
          </a:r>
          <a:r>
            <a:rPr lang="tr-TR" sz="1800" kern="1200" dirty="0"/>
            <a:t> AVCİ</a:t>
          </a:r>
        </a:p>
      </dsp:txBody>
      <dsp:txXfrm>
        <a:off x="3131079" y="499"/>
        <a:ext cx="1476854" cy="764649"/>
      </dsp:txXfrm>
    </dsp:sp>
    <dsp:sp modelId="{E99D120F-131C-469E-8861-BFD9DB9B68E8}">
      <dsp:nvSpPr>
        <dsp:cNvPr id="0" name=""/>
        <dsp:cNvSpPr/>
      </dsp:nvSpPr>
      <dsp:spPr>
        <a:xfrm>
          <a:off x="3426450" y="595226"/>
          <a:ext cx="1329169" cy="25488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9525" rIns="38100" bIns="9525" numCol="1" spcCol="1270" anchor="ctr" anchorCtr="0">
          <a:noAutofit/>
        </a:bodyPr>
        <a:lstStyle/>
        <a:p>
          <a:pPr marL="0" lvl="0" indent="0" algn="r" defTabSz="666750">
            <a:lnSpc>
              <a:spcPct val="90000"/>
            </a:lnSpc>
            <a:spcBef>
              <a:spcPct val="0"/>
            </a:spcBef>
            <a:spcAft>
              <a:spcPct val="35000"/>
            </a:spcAft>
            <a:buNone/>
          </a:pPr>
          <a:r>
            <a:rPr lang="tr-TR" sz="1500" kern="1200" dirty="0"/>
            <a:t>Bölüm Başkanı</a:t>
          </a:r>
        </a:p>
      </dsp:txBody>
      <dsp:txXfrm>
        <a:off x="3426450" y="595226"/>
        <a:ext cx="1329169" cy="254883"/>
      </dsp:txXfrm>
    </dsp:sp>
    <dsp:sp modelId="{AADF4D04-57FE-48D1-A0E1-3D2127E1125D}">
      <dsp:nvSpPr>
        <dsp:cNvPr id="0" name=""/>
        <dsp:cNvSpPr/>
      </dsp:nvSpPr>
      <dsp:spPr>
        <a:xfrm>
          <a:off x="159015" y="2413394"/>
          <a:ext cx="1476854" cy="764649"/>
        </a:xfrm>
        <a:prstGeom prst="rect">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07901" numCol="1" spcCol="1270" anchor="ctr" anchorCtr="0">
          <a:noAutofit/>
        </a:bodyPr>
        <a:lstStyle/>
        <a:p>
          <a:pPr marL="0" lvl="0" indent="0" algn="ctr" defTabSz="800100">
            <a:lnSpc>
              <a:spcPct val="90000"/>
            </a:lnSpc>
            <a:spcBef>
              <a:spcPct val="0"/>
            </a:spcBef>
            <a:spcAft>
              <a:spcPct val="35000"/>
            </a:spcAft>
            <a:buNone/>
          </a:pPr>
          <a:r>
            <a:rPr lang="tr-TR" sz="1800" kern="1200" dirty="0" err="1"/>
            <a:t>Doç.Dr</a:t>
          </a:r>
          <a:r>
            <a:rPr lang="tr-TR" sz="1800" kern="1200" dirty="0"/>
            <a:t>. Cemile Burcu KARTAL</a:t>
          </a:r>
        </a:p>
      </dsp:txBody>
      <dsp:txXfrm>
        <a:off x="159015" y="2413394"/>
        <a:ext cx="1476854" cy="764649"/>
      </dsp:txXfrm>
    </dsp:sp>
    <dsp:sp modelId="{4CCF7EF2-664A-46DC-AB16-AF3B1A57D6B7}">
      <dsp:nvSpPr>
        <dsp:cNvPr id="0" name=""/>
        <dsp:cNvSpPr/>
      </dsp:nvSpPr>
      <dsp:spPr>
        <a:xfrm>
          <a:off x="454385" y="3008121"/>
          <a:ext cx="1329169" cy="254883"/>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6985" rIns="27940" bIns="6985" numCol="1" spcCol="1270" anchor="ctr" anchorCtr="0">
          <a:noAutofit/>
        </a:bodyPr>
        <a:lstStyle/>
        <a:p>
          <a:pPr marL="0" lvl="0" indent="0" algn="r" defTabSz="488950">
            <a:lnSpc>
              <a:spcPct val="90000"/>
            </a:lnSpc>
            <a:spcBef>
              <a:spcPct val="0"/>
            </a:spcBef>
            <a:spcAft>
              <a:spcPct val="35000"/>
            </a:spcAft>
            <a:buNone/>
          </a:pPr>
          <a:r>
            <a:rPr lang="tr-TR" sz="1100" kern="1200" dirty="0"/>
            <a:t>Siyaset ve Sosyal Bilimler ABD Başkanı</a:t>
          </a:r>
        </a:p>
      </dsp:txBody>
      <dsp:txXfrm>
        <a:off x="454385" y="3008121"/>
        <a:ext cx="1329169" cy="254883"/>
      </dsp:txXfrm>
    </dsp:sp>
    <dsp:sp modelId="{CD3E0A04-0C6C-4D86-857A-C440F2400180}">
      <dsp:nvSpPr>
        <dsp:cNvPr id="0" name=""/>
        <dsp:cNvSpPr/>
      </dsp:nvSpPr>
      <dsp:spPr>
        <a:xfrm>
          <a:off x="2140391" y="2413394"/>
          <a:ext cx="1476854" cy="764649"/>
        </a:xfrm>
        <a:prstGeom prst="rect">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07901" numCol="1" spcCol="1270" anchor="ctr" anchorCtr="0">
          <a:noAutofit/>
        </a:bodyPr>
        <a:lstStyle/>
        <a:p>
          <a:pPr marL="0" lvl="0" indent="0" algn="ctr" defTabSz="800100">
            <a:lnSpc>
              <a:spcPct val="90000"/>
            </a:lnSpc>
            <a:spcBef>
              <a:spcPct val="0"/>
            </a:spcBef>
            <a:spcAft>
              <a:spcPct val="35000"/>
            </a:spcAft>
            <a:buNone/>
          </a:pPr>
          <a:r>
            <a:rPr lang="tr-TR" sz="1800" kern="1200" dirty="0"/>
            <a:t>Prof. Dr. Salih Börteçine AVCİ</a:t>
          </a:r>
        </a:p>
      </dsp:txBody>
      <dsp:txXfrm>
        <a:off x="2140391" y="2413394"/>
        <a:ext cx="1476854" cy="764649"/>
      </dsp:txXfrm>
    </dsp:sp>
    <dsp:sp modelId="{E9E05A13-94CD-469E-B05C-92C48523C0F2}">
      <dsp:nvSpPr>
        <dsp:cNvPr id="0" name=""/>
        <dsp:cNvSpPr/>
      </dsp:nvSpPr>
      <dsp:spPr>
        <a:xfrm>
          <a:off x="2435762" y="3008121"/>
          <a:ext cx="1329169" cy="254883"/>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6985" rIns="27940" bIns="6985" numCol="1" spcCol="1270" anchor="ctr" anchorCtr="0">
          <a:noAutofit/>
        </a:bodyPr>
        <a:lstStyle/>
        <a:p>
          <a:pPr marL="0" lvl="0" indent="0" algn="r" defTabSz="488950">
            <a:lnSpc>
              <a:spcPct val="90000"/>
            </a:lnSpc>
            <a:spcBef>
              <a:spcPct val="0"/>
            </a:spcBef>
            <a:spcAft>
              <a:spcPct val="35000"/>
            </a:spcAft>
            <a:buNone/>
          </a:pPr>
          <a:r>
            <a:rPr lang="tr-TR" sz="1100" kern="1200" dirty="0"/>
            <a:t>Yönetim Bilimleri ABD Başkanı</a:t>
          </a:r>
        </a:p>
      </dsp:txBody>
      <dsp:txXfrm>
        <a:off x="2435762" y="3008121"/>
        <a:ext cx="1329169" cy="254883"/>
      </dsp:txXfrm>
    </dsp:sp>
    <dsp:sp modelId="{C46243B5-91ED-4392-AFCF-8ADB83F576EC}">
      <dsp:nvSpPr>
        <dsp:cNvPr id="0" name=""/>
        <dsp:cNvSpPr/>
      </dsp:nvSpPr>
      <dsp:spPr>
        <a:xfrm>
          <a:off x="4121768" y="2413394"/>
          <a:ext cx="1476854" cy="764649"/>
        </a:xfrm>
        <a:prstGeom prst="rect">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07901" numCol="1" spcCol="1270" anchor="ctr" anchorCtr="0">
          <a:noAutofit/>
        </a:bodyPr>
        <a:lstStyle/>
        <a:p>
          <a:pPr marL="0" lvl="0" indent="0" algn="ctr" defTabSz="800100">
            <a:lnSpc>
              <a:spcPct val="90000"/>
            </a:lnSpc>
            <a:spcBef>
              <a:spcPct val="0"/>
            </a:spcBef>
            <a:spcAft>
              <a:spcPct val="35000"/>
            </a:spcAft>
            <a:buNone/>
          </a:pPr>
          <a:r>
            <a:rPr lang="tr-TR" sz="1800" kern="1200" dirty="0"/>
            <a:t>Doç. Dr. Hasan Emir AKTAŞ</a:t>
          </a:r>
        </a:p>
      </dsp:txBody>
      <dsp:txXfrm>
        <a:off x="4121768" y="2413394"/>
        <a:ext cx="1476854" cy="764649"/>
      </dsp:txXfrm>
    </dsp:sp>
    <dsp:sp modelId="{3955A090-BD6A-481C-B00B-94689C6ED2E7}">
      <dsp:nvSpPr>
        <dsp:cNvPr id="0" name=""/>
        <dsp:cNvSpPr/>
      </dsp:nvSpPr>
      <dsp:spPr>
        <a:xfrm>
          <a:off x="4417139" y="3008121"/>
          <a:ext cx="1329169" cy="254883"/>
        </a:xfrm>
        <a:prstGeom prst="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6985" rIns="27940" bIns="6985" numCol="1" spcCol="1270" anchor="ctr" anchorCtr="0">
          <a:noAutofit/>
        </a:bodyPr>
        <a:lstStyle/>
        <a:p>
          <a:pPr marL="0" lvl="0" indent="0" algn="r" defTabSz="488950">
            <a:lnSpc>
              <a:spcPct val="90000"/>
            </a:lnSpc>
            <a:spcBef>
              <a:spcPct val="0"/>
            </a:spcBef>
            <a:spcAft>
              <a:spcPct val="35000"/>
            </a:spcAft>
            <a:buNone/>
          </a:pPr>
          <a:r>
            <a:rPr lang="tr-TR" sz="1100" kern="1200" dirty="0"/>
            <a:t>Hukuk Bilimleri ABD Başkanı</a:t>
          </a:r>
        </a:p>
      </dsp:txBody>
      <dsp:txXfrm>
        <a:off x="4417139" y="3008121"/>
        <a:ext cx="1329169" cy="254883"/>
      </dsp:txXfrm>
    </dsp:sp>
    <dsp:sp modelId="{F5E09FAC-C4DB-4839-83E7-8314B3F52FAB}">
      <dsp:nvSpPr>
        <dsp:cNvPr id="0" name=""/>
        <dsp:cNvSpPr/>
      </dsp:nvSpPr>
      <dsp:spPr>
        <a:xfrm>
          <a:off x="6103144" y="2413394"/>
          <a:ext cx="1476854" cy="764649"/>
        </a:xfrm>
        <a:prstGeom prst="rect">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07901" numCol="1" spcCol="1270" anchor="ctr" anchorCtr="0">
          <a:noAutofit/>
        </a:bodyPr>
        <a:lstStyle/>
        <a:p>
          <a:pPr marL="0" lvl="0" indent="0" algn="ctr" defTabSz="800100">
            <a:lnSpc>
              <a:spcPct val="90000"/>
            </a:lnSpc>
            <a:spcBef>
              <a:spcPct val="0"/>
            </a:spcBef>
            <a:spcAft>
              <a:spcPct val="35000"/>
            </a:spcAft>
            <a:buNone/>
          </a:pPr>
          <a:r>
            <a:rPr lang="tr-TR" sz="1800" kern="1200" dirty="0" err="1"/>
            <a:t>Doç.Dr</a:t>
          </a:r>
          <a:r>
            <a:rPr lang="tr-TR" sz="1800" kern="1200" dirty="0"/>
            <a:t>. Tuna BATUHAN</a:t>
          </a:r>
        </a:p>
      </dsp:txBody>
      <dsp:txXfrm>
        <a:off x="6103144" y="2413394"/>
        <a:ext cx="1476854" cy="764649"/>
      </dsp:txXfrm>
    </dsp:sp>
    <dsp:sp modelId="{FAC7F77B-0CF8-4C83-97F8-9B06AB9A820E}">
      <dsp:nvSpPr>
        <dsp:cNvPr id="0" name=""/>
        <dsp:cNvSpPr/>
      </dsp:nvSpPr>
      <dsp:spPr>
        <a:xfrm>
          <a:off x="6398515" y="3008121"/>
          <a:ext cx="1329169" cy="254883"/>
        </a:xfrm>
        <a:prstGeom prst="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6985" rIns="27940" bIns="6985" numCol="1" spcCol="1270" anchor="ctr" anchorCtr="0">
          <a:noAutofit/>
        </a:bodyPr>
        <a:lstStyle/>
        <a:p>
          <a:pPr marL="0" lvl="0" indent="0" algn="r" defTabSz="488950">
            <a:lnSpc>
              <a:spcPct val="90000"/>
            </a:lnSpc>
            <a:spcBef>
              <a:spcPct val="0"/>
            </a:spcBef>
            <a:spcAft>
              <a:spcPct val="35000"/>
            </a:spcAft>
            <a:buNone/>
          </a:pPr>
          <a:r>
            <a:rPr lang="tr-TR" sz="1100" kern="1200" dirty="0"/>
            <a:t>Kentleşme ve Çevre Sorunları ABD Başkanı</a:t>
          </a:r>
        </a:p>
      </dsp:txBody>
      <dsp:txXfrm>
        <a:off x="6398515" y="3008121"/>
        <a:ext cx="1329169" cy="254883"/>
      </dsp:txXfrm>
    </dsp:sp>
    <dsp:sp modelId="{95CFE44E-5A49-49D6-AA14-12A831F3983D}">
      <dsp:nvSpPr>
        <dsp:cNvPr id="0" name=""/>
        <dsp:cNvSpPr/>
      </dsp:nvSpPr>
      <dsp:spPr>
        <a:xfrm>
          <a:off x="2140391" y="1206946"/>
          <a:ext cx="1476854" cy="764649"/>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07901" numCol="1" spcCol="1270" anchor="ctr" anchorCtr="0">
          <a:noAutofit/>
        </a:bodyPr>
        <a:lstStyle/>
        <a:p>
          <a:pPr marL="0" lvl="0" indent="0" algn="ctr" defTabSz="800100">
            <a:lnSpc>
              <a:spcPct val="90000"/>
            </a:lnSpc>
            <a:spcBef>
              <a:spcPct val="0"/>
            </a:spcBef>
            <a:spcAft>
              <a:spcPct val="35000"/>
            </a:spcAft>
            <a:buNone/>
          </a:pPr>
          <a:r>
            <a:rPr lang="tr-TR" sz="1800" kern="1200" dirty="0"/>
            <a:t>Doç. Dr. Adnan  KARATAŞ</a:t>
          </a:r>
        </a:p>
      </dsp:txBody>
      <dsp:txXfrm>
        <a:off x="2140391" y="1206946"/>
        <a:ext cx="1476854" cy="764649"/>
      </dsp:txXfrm>
    </dsp:sp>
    <dsp:sp modelId="{3A36230A-3716-4A12-8D49-6268EB5E9406}">
      <dsp:nvSpPr>
        <dsp:cNvPr id="0" name=""/>
        <dsp:cNvSpPr/>
      </dsp:nvSpPr>
      <dsp:spPr>
        <a:xfrm>
          <a:off x="2435762" y="1801674"/>
          <a:ext cx="1329169" cy="254883"/>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8255" rIns="33020" bIns="8255" numCol="1" spcCol="1270" anchor="ctr" anchorCtr="0">
          <a:noAutofit/>
        </a:bodyPr>
        <a:lstStyle/>
        <a:p>
          <a:pPr marL="0" lvl="0" indent="0" algn="r" defTabSz="577850">
            <a:lnSpc>
              <a:spcPct val="90000"/>
            </a:lnSpc>
            <a:spcBef>
              <a:spcPct val="0"/>
            </a:spcBef>
            <a:spcAft>
              <a:spcPct val="35000"/>
            </a:spcAft>
            <a:buNone/>
          </a:pPr>
          <a:r>
            <a:rPr lang="tr-TR" sz="1300" kern="1200" dirty="0"/>
            <a:t>Bölüm Başkan Yrd.</a:t>
          </a:r>
        </a:p>
      </dsp:txBody>
      <dsp:txXfrm>
        <a:off x="2435762" y="1801674"/>
        <a:ext cx="1329169" cy="254883"/>
      </dsp:txXfrm>
    </dsp:sp>
    <dsp:sp modelId="{ADAE2D1F-D54D-4907-AF41-DA540BB1DEA9}">
      <dsp:nvSpPr>
        <dsp:cNvPr id="0" name=""/>
        <dsp:cNvSpPr/>
      </dsp:nvSpPr>
      <dsp:spPr>
        <a:xfrm>
          <a:off x="4121768" y="1206946"/>
          <a:ext cx="1476854" cy="764649"/>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07901" numCol="1" spcCol="1270" anchor="ctr" anchorCtr="0">
          <a:noAutofit/>
        </a:bodyPr>
        <a:lstStyle/>
        <a:p>
          <a:pPr marL="0" lvl="0" indent="0" algn="ctr" defTabSz="800100">
            <a:lnSpc>
              <a:spcPct val="90000"/>
            </a:lnSpc>
            <a:spcBef>
              <a:spcPct val="0"/>
            </a:spcBef>
            <a:spcAft>
              <a:spcPct val="35000"/>
            </a:spcAft>
            <a:buNone/>
          </a:pPr>
          <a:r>
            <a:rPr lang="tr-TR" sz="1800" kern="1200" dirty="0" err="1"/>
            <a:t>Dr.Öğrt.Üyesi</a:t>
          </a:r>
          <a:r>
            <a:rPr lang="tr-TR" sz="1800" kern="1200" dirty="0"/>
            <a:t> Lokman ŞAHİN</a:t>
          </a:r>
        </a:p>
      </dsp:txBody>
      <dsp:txXfrm>
        <a:off x="4121768" y="1206946"/>
        <a:ext cx="1476854" cy="764649"/>
      </dsp:txXfrm>
    </dsp:sp>
    <dsp:sp modelId="{401D20E1-6C71-4A96-BBBC-DCE353A2A81B}">
      <dsp:nvSpPr>
        <dsp:cNvPr id="0" name=""/>
        <dsp:cNvSpPr/>
      </dsp:nvSpPr>
      <dsp:spPr>
        <a:xfrm>
          <a:off x="4417139" y="1801674"/>
          <a:ext cx="1329169" cy="254883"/>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8255" rIns="33020" bIns="8255" numCol="1" spcCol="1270" anchor="ctr" anchorCtr="0">
          <a:noAutofit/>
        </a:bodyPr>
        <a:lstStyle/>
        <a:p>
          <a:pPr marL="0" lvl="0" indent="0" algn="r" defTabSz="577850">
            <a:lnSpc>
              <a:spcPct val="90000"/>
            </a:lnSpc>
            <a:spcBef>
              <a:spcPct val="0"/>
            </a:spcBef>
            <a:spcAft>
              <a:spcPct val="35000"/>
            </a:spcAft>
            <a:buNone/>
          </a:pPr>
          <a:r>
            <a:rPr lang="tr-TR" sz="1300" kern="1200" dirty="0"/>
            <a:t>Bölüm Başkan Yrd.</a:t>
          </a:r>
        </a:p>
      </dsp:txBody>
      <dsp:txXfrm>
        <a:off x="4417139" y="1801674"/>
        <a:ext cx="1329169" cy="25488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D519AA-0B2E-47EF-BF4B-EEC5364336ED}">
      <dsp:nvSpPr>
        <dsp:cNvPr id="0" name=""/>
        <dsp:cNvSpPr/>
      </dsp:nvSpPr>
      <dsp:spPr>
        <a:xfrm>
          <a:off x="1901" y="0"/>
          <a:ext cx="1865774" cy="326350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tr-TR" sz="2100" kern="1200" dirty="0"/>
            <a:t>Siyaset ve Sosyal Bilimler</a:t>
          </a:r>
        </a:p>
      </dsp:txBody>
      <dsp:txXfrm>
        <a:off x="1901" y="0"/>
        <a:ext cx="1865774" cy="979051"/>
      </dsp:txXfrm>
    </dsp:sp>
    <dsp:sp modelId="{445581C7-A4C0-451C-9780-91B251A4DC3A}">
      <dsp:nvSpPr>
        <dsp:cNvPr id="0" name=""/>
        <dsp:cNvSpPr/>
      </dsp:nvSpPr>
      <dsp:spPr>
        <a:xfrm>
          <a:off x="124788" y="979083"/>
          <a:ext cx="1619999" cy="27820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tr-TR" sz="1200" kern="1200" dirty="0"/>
            <a:t>Prof. Dr. Şükrü NİŞANCI</a:t>
          </a:r>
        </a:p>
      </dsp:txBody>
      <dsp:txXfrm>
        <a:off x="132936" y="987231"/>
        <a:ext cx="1603703" cy="261909"/>
      </dsp:txXfrm>
    </dsp:sp>
    <dsp:sp modelId="{AF3C0DCA-DB42-404D-B86D-C5683F374267}">
      <dsp:nvSpPr>
        <dsp:cNvPr id="0" name=""/>
        <dsp:cNvSpPr/>
      </dsp:nvSpPr>
      <dsp:spPr>
        <a:xfrm>
          <a:off x="124788" y="1286251"/>
          <a:ext cx="1619999" cy="27820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tr-TR" sz="1100" kern="1200" dirty="0"/>
            <a:t>Doç. Dr. Hasan Emir AKTAŞ</a:t>
          </a:r>
        </a:p>
      </dsp:txBody>
      <dsp:txXfrm>
        <a:off x="132936" y="1294399"/>
        <a:ext cx="1603703" cy="261909"/>
      </dsp:txXfrm>
    </dsp:sp>
    <dsp:sp modelId="{4EB698F7-4C01-4F11-8AC2-DCC959A10533}">
      <dsp:nvSpPr>
        <dsp:cNvPr id="0" name=""/>
        <dsp:cNvSpPr/>
      </dsp:nvSpPr>
      <dsp:spPr>
        <a:xfrm>
          <a:off x="124788" y="1593419"/>
          <a:ext cx="1619999" cy="27820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tr-TR" sz="1000" kern="1200" dirty="0" err="1"/>
            <a:t>Doç.Dr</a:t>
          </a:r>
          <a:r>
            <a:rPr lang="tr-TR" sz="1000" kern="1200" dirty="0"/>
            <a:t>. Cemile Burcu KARTAL</a:t>
          </a:r>
        </a:p>
      </dsp:txBody>
      <dsp:txXfrm>
        <a:off x="132936" y="1601567"/>
        <a:ext cx="1603703" cy="261909"/>
      </dsp:txXfrm>
    </dsp:sp>
    <dsp:sp modelId="{C6A182FA-ED41-45EA-AF65-2165D5392F97}">
      <dsp:nvSpPr>
        <dsp:cNvPr id="0" name=""/>
        <dsp:cNvSpPr/>
      </dsp:nvSpPr>
      <dsp:spPr>
        <a:xfrm>
          <a:off x="124788" y="1900587"/>
          <a:ext cx="1619999" cy="27820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tr-TR" sz="1100" kern="1200" dirty="0" err="1"/>
            <a:t>Doç.Dr</a:t>
          </a:r>
          <a:r>
            <a:rPr lang="tr-TR" sz="1100" kern="1200" dirty="0"/>
            <a:t>. Ezgi ÖREN</a:t>
          </a:r>
        </a:p>
      </dsp:txBody>
      <dsp:txXfrm>
        <a:off x="132936" y="1908735"/>
        <a:ext cx="1603703" cy="261909"/>
      </dsp:txXfrm>
    </dsp:sp>
    <dsp:sp modelId="{F8859025-E5CF-4CDE-AAC3-72C910DB5276}">
      <dsp:nvSpPr>
        <dsp:cNvPr id="0" name=""/>
        <dsp:cNvSpPr/>
      </dsp:nvSpPr>
      <dsp:spPr>
        <a:xfrm>
          <a:off x="124788" y="2207754"/>
          <a:ext cx="1619999" cy="278205"/>
        </a:xfrm>
        <a:prstGeom prst="roundRect">
          <a:avLst>
            <a:gd name="adj" fmla="val 10000"/>
          </a:avLst>
        </a:prstGeom>
        <a:solidFill>
          <a:srgbClr val="4F81BD">
            <a:hueOff val="0"/>
            <a:satOff val="0"/>
            <a:lumOff val="0"/>
            <a:alphaOff val="0"/>
          </a:srgbClr>
        </a:solidFill>
        <a:ln w="25400" cap="flat" cmpd="sng" algn="ctr">
          <a:solidFill>
            <a:prstClr val="white">
              <a:hueOff val="0"/>
              <a:satOff val="0"/>
              <a:lumOff val="0"/>
              <a:alphaOff val="0"/>
            </a:prst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444500">
            <a:lnSpc>
              <a:spcPct val="90000"/>
            </a:lnSpc>
            <a:spcBef>
              <a:spcPct val="0"/>
            </a:spcBef>
            <a:spcAft>
              <a:spcPct val="35000"/>
            </a:spcAft>
            <a:buNone/>
          </a:pPr>
          <a:r>
            <a:rPr lang="tr-TR" sz="1000" kern="1200" dirty="0" err="1"/>
            <a:t>Dr.Öğrt.Üyesi</a:t>
          </a:r>
          <a:r>
            <a:rPr lang="tr-TR" sz="1000" kern="1200" dirty="0"/>
            <a:t> Lokman ŞAHİN</a:t>
          </a:r>
        </a:p>
      </dsp:txBody>
      <dsp:txXfrm>
        <a:off x="132936" y="2215902"/>
        <a:ext cx="1603703" cy="261909"/>
      </dsp:txXfrm>
    </dsp:sp>
    <dsp:sp modelId="{F6027B82-4B2A-4B05-8F77-BCCA6648B082}">
      <dsp:nvSpPr>
        <dsp:cNvPr id="0" name=""/>
        <dsp:cNvSpPr/>
      </dsp:nvSpPr>
      <dsp:spPr>
        <a:xfrm>
          <a:off x="124788" y="2514922"/>
          <a:ext cx="1619999" cy="278205"/>
        </a:xfrm>
        <a:prstGeom prst="roundRect">
          <a:avLst>
            <a:gd name="adj" fmla="val 10000"/>
          </a:avLst>
        </a:prstGeom>
        <a:solidFill>
          <a:srgbClr val="4F81BD">
            <a:hueOff val="0"/>
            <a:satOff val="0"/>
            <a:lumOff val="0"/>
            <a:alphaOff val="0"/>
          </a:srgbClr>
        </a:solidFill>
        <a:ln w="25400" cap="flat" cmpd="sng" algn="ctr">
          <a:solidFill>
            <a:prstClr val="white">
              <a:hueOff val="0"/>
              <a:satOff val="0"/>
              <a:lumOff val="0"/>
              <a:alphaOff val="0"/>
            </a:prst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444500">
            <a:lnSpc>
              <a:spcPct val="90000"/>
            </a:lnSpc>
            <a:spcBef>
              <a:spcPct val="0"/>
            </a:spcBef>
            <a:spcAft>
              <a:spcPct val="35000"/>
            </a:spcAft>
            <a:buNone/>
          </a:pPr>
          <a:r>
            <a:rPr lang="tr-TR" sz="1000" kern="1200" dirty="0" err="1">
              <a:solidFill>
                <a:prstClr val="white"/>
              </a:solidFill>
              <a:latin typeface="Calibri"/>
              <a:ea typeface="+mn-ea"/>
              <a:cs typeface="+mn-cs"/>
            </a:rPr>
            <a:t>Arş.Gör.Tuğba</a:t>
          </a:r>
          <a:r>
            <a:rPr lang="tr-TR" sz="1000" kern="1200" dirty="0">
              <a:solidFill>
                <a:prstClr val="white"/>
              </a:solidFill>
              <a:latin typeface="Calibri"/>
              <a:ea typeface="+mn-ea"/>
              <a:cs typeface="+mn-cs"/>
            </a:rPr>
            <a:t> SALMAN</a:t>
          </a:r>
        </a:p>
      </dsp:txBody>
      <dsp:txXfrm>
        <a:off x="132936" y="2523070"/>
        <a:ext cx="1603703" cy="261909"/>
      </dsp:txXfrm>
    </dsp:sp>
    <dsp:sp modelId="{A19901CA-68C2-4F6E-A907-8B08272E2F35}">
      <dsp:nvSpPr>
        <dsp:cNvPr id="0" name=""/>
        <dsp:cNvSpPr/>
      </dsp:nvSpPr>
      <dsp:spPr>
        <a:xfrm>
          <a:off x="124788" y="2822090"/>
          <a:ext cx="1619999" cy="278205"/>
        </a:xfrm>
        <a:prstGeom prst="roundRect">
          <a:avLst>
            <a:gd name="adj" fmla="val 10000"/>
          </a:avLst>
        </a:prstGeom>
        <a:solidFill>
          <a:srgbClr val="4F81BD">
            <a:hueOff val="0"/>
            <a:satOff val="0"/>
            <a:lumOff val="0"/>
            <a:alphaOff val="0"/>
          </a:srgbClr>
        </a:solidFill>
        <a:ln w="25400" cap="flat" cmpd="sng" algn="ctr">
          <a:solidFill>
            <a:prstClr val="white">
              <a:hueOff val="0"/>
              <a:satOff val="0"/>
              <a:lumOff val="0"/>
              <a:alphaOff val="0"/>
            </a:prst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355600">
            <a:lnSpc>
              <a:spcPct val="90000"/>
            </a:lnSpc>
            <a:spcBef>
              <a:spcPct val="0"/>
            </a:spcBef>
            <a:spcAft>
              <a:spcPct val="35000"/>
            </a:spcAft>
            <a:buNone/>
          </a:pPr>
          <a:r>
            <a:rPr lang="tr-TR" sz="800" kern="1200" dirty="0"/>
            <a:t>Arş. Gör. Fatma Betül  GÖKHAN (Görevlendirme-ODTÜ)</a:t>
          </a:r>
        </a:p>
      </dsp:txBody>
      <dsp:txXfrm>
        <a:off x="132936" y="2830238"/>
        <a:ext cx="1603703" cy="261909"/>
      </dsp:txXfrm>
    </dsp:sp>
    <dsp:sp modelId="{24B73333-1511-4811-9D82-AF5D878C5B29}">
      <dsp:nvSpPr>
        <dsp:cNvPr id="0" name=""/>
        <dsp:cNvSpPr/>
      </dsp:nvSpPr>
      <dsp:spPr>
        <a:xfrm>
          <a:off x="2007608" y="0"/>
          <a:ext cx="1865774" cy="326350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tr-TR" sz="2100" kern="1200" dirty="0"/>
            <a:t>Yönetim Bilimleri</a:t>
          </a:r>
        </a:p>
      </dsp:txBody>
      <dsp:txXfrm>
        <a:off x="2007608" y="0"/>
        <a:ext cx="1865774" cy="979051"/>
      </dsp:txXfrm>
    </dsp:sp>
    <dsp:sp modelId="{474C4260-0A87-4861-A3A7-D5143A6EF09D}">
      <dsp:nvSpPr>
        <dsp:cNvPr id="0" name=""/>
        <dsp:cNvSpPr/>
      </dsp:nvSpPr>
      <dsp:spPr>
        <a:xfrm>
          <a:off x="2141049" y="1236129"/>
          <a:ext cx="1619999" cy="24299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tr-TR" sz="1000" kern="1200" dirty="0"/>
            <a:t>Prof. Dr. Salih Börteçine AVCİ</a:t>
          </a:r>
        </a:p>
      </dsp:txBody>
      <dsp:txXfrm>
        <a:off x="2148166" y="1243246"/>
        <a:ext cx="1605765" cy="228758"/>
      </dsp:txXfrm>
    </dsp:sp>
    <dsp:sp modelId="{5185CFED-435E-4AB7-94FB-132A614854EC}">
      <dsp:nvSpPr>
        <dsp:cNvPr id="0" name=""/>
        <dsp:cNvSpPr/>
      </dsp:nvSpPr>
      <dsp:spPr>
        <a:xfrm>
          <a:off x="2124182" y="1920125"/>
          <a:ext cx="1619999" cy="242992"/>
        </a:xfrm>
        <a:prstGeom prst="roundRect">
          <a:avLst>
            <a:gd name="adj" fmla="val 10000"/>
          </a:avLst>
        </a:prstGeom>
        <a:solidFill>
          <a:srgbClr val="4F81BD">
            <a:hueOff val="0"/>
            <a:satOff val="0"/>
            <a:lumOff val="0"/>
            <a:alphaOff val="0"/>
          </a:srgbClr>
        </a:solidFill>
        <a:ln w="25400" cap="flat" cmpd="sng" algn="ctr">
          <a:solidFill>
            <a:prstClr val="white">
              <a:hueOff val="0"/>
              <a:satOff val="0"/>
              <a:lumOff val="0"/>
              <a:alphaOff val="0"/>
            </a:prst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533400">
            <a:lnSpc>
              <a:spcPct val="90000"/>
            </a:lnSpc>
            <a:spcBef>
              <a:spcPct val="0"/>
            </a:spcBef>
            <a:spcAft>
              <a:spcPct val="35000"/>
            </a:spcAft>
            <a:buNone/>
          </a:pPr>
          <a:r>
            <a:rPr lang="tr-TR" sz="1200" kern="1200" dirty="0">
              <a:solidFill>
                <a:prstClr val="white"/>
              </a:solidFill>
              <a:latin typeface="Calibri"/>
              <a:ea typeface="+mn-ea"/>
              <a:cs typeface="+mn-cs"/>
            </a:rPr>
            <a:t>Arş. </a:t>
          </a:r>
          <a:r>
            <a:rPr lang="tr-TR" sz="1200" kern="1200" dirty="0" err="1">
              <a:solidFill>
                <a:prstClr val="white"/>
              </a:solidFill>
              <a:latin typeface="Calibri"/>
              <a:ea typeface="+mn-ea"/>
              <a:cs typeface="+mn-cs"/>
            </a:rPr>
            <a:t>Gör.Dr</a:t>
          </a:r>
          <a:r>
            <a:rPr lang="tr-TR" sz="1200" kern="1200" dirty="0">
              <a:solidFill>
                <a:prstClr val="white"/>
              </a:solidFill>
              <a:latin typeface="Calibri"/>
              <a:ea typeface="+mn-ea"/>
              <a:cs typeface="+mn-cs"/>
            </a:rPr>
            <a:t>. Fatih UÇAN</a:t>
          </a:r>
        </a:p>
      </dsp:txBody>
      <dsp:txXfrm>
        <a:off x="2131299" y="1927242"/>
        <a:ext cx="1605765" cy="228758"/>
      </dsp:txXfrm>
    </dsp:sp>
    <dsp:sp modelId="{B8C2E0D9-6478-43EF-8E0D-E0CD15A42CF0}">
      <dsp:nvSpPr>
        <dsp:cNvPr id="0" name=""/>
        <dsp:cNvSpPr/>
      </dsp:nvSpPr>
      <dsp:spPr>
        <a:xfrm>
          <a:off x="2131884" y="1580698"/>
          <a:ext cx="1619999" cy="242992"/>
        </a:xfrm>
        <a:prstGeom prst="roundRect">
          <a:avLst>
            <a:gd name="adj" fmla="val 10000"/>
          </a:avLst>
        </a:prstGeom>
        <a:solidFill>
          <a:srgbClr val="4F81BD">
            <a:hueOff val="0"/>
            <a:satOff val="0"/>
            <a:lumOff val="0"/>
            <a:alphaOff val="0"/>
          </a:srgbClr>
        </a:solidFill>
        <a:ln w="25400" cap="flat" cmpd="sng" algn="ctr">
          <a:solidFill>
            <a:prstClr val="white">
              <a:hueOff val="0"/>
              <a:satOff val="0"/>
              <a:lumOff val="0"/>
              <a:alphaOff val="0"/>
            </a:prst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533400">
            <a:lnSpc>
              <a:spcPct val="90000"/>
            </a:lnSpc>
            <a:spcBef>
              <a:spcPct val="0"/>
            </a:spcBef>
            <a:spcAft>
              <a:spcPct val="35000"/>
            </a:spcAft>
            <a:buNone/>
          </a:pPr>
          <a:r>
            <a:rPr lang="tr-TR" sz="1200" kern="1200" dirty="0" err="1"/>
            <a:t>Doç.Dr</a:t>
          </a:r>
          <a:r>
            <a:rPr lang="tr-TR" sz="1200" kern="1200" dirty="0"/>
            <a:t>. Adnan KARATAŞ</a:t>
          </a:r>
        </a:p>
      </dsp:txBody>
      <dsp:txXfrm>
        <a:off x="2139001" y="1587815"/>
        <a:ext cx="1605765" cy="228758"/>
      </dsp:txXfrm>
    </dsp:sp>
    <dsp:sp modelId="{D9FE6B41-41FF-4B59-89E0-4ADED1EDD7F8}">
      <dsp:nvSpPr>
        <dsp:cNvPr id="0" name=""/>
        <dsp:cNvSpPr/>
      </dsp:nvSpPr>
      <dsp:spPr>
        <a:xfrm>
          <a:off x="4013316" y="0"/>
          <a:ext cx="1865774" cy="326350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tr-TR" sz="2100" kern="1200" dirty="0"/>
            <a:t>Kentleşme ve Çevre Sorunları</a:t>
          </a:r>
        </a:p>
      </dsp:txBody>
      <dsp:txXfrm>
        <a:off x="4013316" y="0"/>
        <a:ext cx="1865774" cy="979051"/>
      </dsp:txXfrm>
    </dsp:sp>
    <dsp:sp modelId="{E2CE476F-72CD-41DE-8ED2-EA2189E7BB40}">
      <dsp:nvSpPr>
        <dsp:cNvPr id="0" name=""/>
        <dsp:cNvSpPr/>
      </dsp:nvSpPr>
      <dsp:spPr>
        <a:xfrm>
          <a:off x="4133129" y="1321732"/>
          <a:ext cx="1619999" cy="242992"/>
        </a:xfrm>
        <a:prstGeom prst="roundRect">
          <a:avLst>
            <a:gd name="adj" fmla="val 10000"/>
          </a:avLst>
        </a:prstGeom>
        <a:solidFill>
          <a:srgbClr val="4F81BD">
            <a:hueOff val="0"/>
            <a:satOff val="0"/>
            <a:lumOff val="0"/>
            <a:alphaOff val="0"/>
          </a:srgbClr>
        </a:solidFill>
        <a:ln w="25400" cap="flat" cmpd="sng" algn="ctr">
          <a:solidFill>
            <a:prstClr val="white">
              <a:hueOff val="0"/>
              <a:satOff val="0"/>
              <a:lumOff val="0"/>
              <a:alphaOff val="0"/>
            </a:prst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533400">
            <a:lnSpc>
              <a:spcPct val="90000"/>
            </a:lnSpc>
            <a:spcBef>
              <a:spcPct val="0"/>
            </a:spcBef>
            <a:spcAft>
              <a:spcPct val="35000"/>
            </a:spcAft>
            <a:buNone/>
          </a:pPr>
          <a:r>
            <a:rPr lang="tr-TR" sz="1200" kern="1200" dirty="0" err="1"/>
            <a:t>Arş.</a:t>
          </a:r>
          <a:r>
            <a:rPr lang="tr-TR" sz="1200" kern="1200" dirty="0" err="1">
              <a:solidFill>
                <a:prstClr val="white"/>
              </a:solidFill>
              <a:latin typeface="Calibri"/>
              <a:ea typeface="+mn-ea"/>
              <a:cs typeface="+mn-cs"/>
            </a:rPr>
            <a:t>Gör</a:t>
          </a:r>
          <a:r>
            <a:rPr lang="tr-TR" sz="1200" kern="1200" dirty="0"/>
            <a:t>. Gökçe GÖK</a:t>
          </a:r>
        </a:p>
      </dsp:txBody>
      <dsp:txXfrm>
        <a:off x="4140246" y="1328849"/>
        <a:ext cx="1605765" cy="228758"/>
      </dsp:txXfrm>
    </dsp:sp>
    <dsp:sp modelId="{DAB4D268-0E1D-4C18-AE31-E2C0E093F55D}">
      <dsp:nvSpPr>
        <dsp:cNvPr id="0" name=""/>
        <dsp:cNvSpPr/>
      </dsp:nvSpPr>
      <dsp:spPr>
        <a:xfrm>
          <a:off x="4154607" y="1023234"/>
          <a:ext cx="1492619" cy="22135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tr-TR" sz="1100" kern="1200" dirty="0" err="1"/>
            <a:t>Doç.Dr</a:t>
          </a:r>
          <a:r>
            <a:rPr lang="tr-TR" sz="1100" kern="1200" dirty="0"/>
            <a:t>. Tuna BATUHAN</a:t>
          </a:r>
        </a:p>
      </dsp:txBody>
      <dsp:txXfrm>
        <a:off x="4161090" y="1029717"/>
        <a:ext cx="1479653" cy="208389"/>
      </dsp:txXfrm>
    </dsp:sp>
    <dsp:sp modelId="{24643E7F-B82D-4640-BB27-871BA2C5B162}">
      <dsp:nvSpPr>
        <dsp:cNvPr id="0" name=""/>
        <dsp:cNvSpPr/>
      </dsp:nvSpPr>
      <dsp:spPr>
        <a:xfrm>
          <a:off x="4135353" y="1614257"/>
          <a:ext cx="1595819" cy="230052"/>
        </a:xfrm>
        <a:prstGeom prst="roundRect">
          <a:avLst>
            <a:gd name="adj" fmla="val 10000"/>
          </a:avLst>
        </a:prstGeom>
        <a:solidFill>
          <a:srgbClr val="4F81BD">
            <a:hueOff val="0"/>
            <a:satOff val="0"/>
            <a:lumOff val="0"/>
            <a:alphaOff val="0"/>
          </a:srgbClr>
        </a:solidFill>
        <a:ln w="25400" cap="flat" cmpd="sng" algn="ctr">
          <a:solidFill>
            <a:prstClr val="white">
              <a:hueOff val="0"/>
              <a:satOff val="0"/>
              <a:lumOff val="0"/>
              <a:alphaOff val="0"/>
            </a:prst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533400">
            <a:lnSpc>
              <a:spcPct val="90000"/>
            </a:lnSpc>
            <a:spcBef>
              <a:spcPct val="0"/>
            </a:spcBef>
            <a:spcAft>
              <a:spcPct val="35000"/>
            </a:spcAft>
            <a:buNone/>
          </a:pPr>
          <a:r>
            <a:rPr lang="tr-TR" sz="1100" kern="1200" dirty="0" err="1">
              <a:solidFill>
                <a:prstClr val="white"/>
              </a:solidFill>
              <a:latin typeface="Calibri"/>
              <a:ea typeface="+mn-ea"/>
              <a:cs typeface="+mn-cs"/>
            </a:rPr>
            <a:t>Arş.Gör</a:t>
          </a:r>
          <a:r>
            <a:rPr lang="tr-TR" sz="1100" kern="1200" dirty="0">
              <a:solidFill>
                <a:prstClr val="white"/>
              </a:solidFill>
              <a:latin typeface="Calibri"/>
              <a:ea typeface="+mn-ea"/>
              <a:cs typeface="+mn-cs"/>
            </a:rPr>
            <a:t>. </a:t>
          </a:r>
          <a:r>
            <a:rPr lang="tr-TR" sz="1100" kern="1200" dirty="0" err="1">
              <a:solidFill>
                <a:prstClr val="white"/>
              </a:solidFill>
              <a:latin typeface="Calibri"/>
              <a:ea typeface="+mn-ea"/>
              <a:cs typeface="+mn-cs"/>
            </a:rPr>
            <a:t>Şuheda</a:t>
          </a:r>
          <a:r>
            <a:rPr lang="tr-TR" sz="1100" kern="1200" dirty="0">
              <a:solidFill>
                <a:prstClr val="white"/>
              </a:solidFill>
              <a:latin typeface="Calibri"/>
              <a:ea typeface="+mn-ea"/>
              <a:cs typeface="+mn-cs"/>
            </a:rPr>
            <a:t> ALTUNOK</a:t>
          </a:r>
        </a:p>
      </dsp:txBody>
      <dsp:txXfrm>
        <a:off x="4142091" y="1620995"/>
        <a:ext cx="1582343" cy="216576"/>
      </dsp:txXfrm>
    </dsp:sp>
    <dsp:sp modelId="{1B4C7A82-C0B8-4CE7-84B2-3C58CFEF68E1}">
      <dsp:nvSpPr>
        <dsp:cNvPr id="0" name=""/>
        <dsp:cNvSpPr/>
      </dsp:nvSpPr>
      <dsp:spPr>
        <a:xfrm>
          <a:off x="6019024" y="0"/>
          <a:ext cx="1865774" cy="326350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tr-TR" sz="2100" kern="1200" dirty="0"/>
            <a:t>Hukuk Bilimleri</a:t>
          </a:r>
        </a:p>
      </dsp:txBody>
      <dsp:txXfrm>
        <a:off x="6019024" y="0"/>
        <a:ext cx="1865774" cy="97905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4D413E-F652-443D-9AA4-CAAC132981CD}">
      <dsp:nvSpPr>
        <dsp:cNvPr id="0" name=""/>
        <dsp:cNvSpPr/>
      </dsp:nvSpPr>
      <dsp:spPr>
        <a:xfrm>
          <a:off x="398652" y="989560"/>
          <a:ext cx="649423" cy="64942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F49FA0D-7BFC-4B63-9A66-5C4840D74D4D}">
      <dsp:nvSpPr>
        <dsp:cNvPr id="0" name=""/>
        <dsp:cNvSpPr/>
      </dsp:nvSpPr>
      <dsp:spPr>
        <a:xfrm>
          <a:off x="1782" y="2021080"/>
          <a:ext cx="1443164" cy="15153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pPr>
          <a:r>
            <a:rPr lang="en-US" sz="1200" b="1" kern="1200" dirty="0" err="1"/>
            <a:t>Bölüm</a:t>
          </a:r>
          <a:r>
            <a:rPr lang="en-US" sz="1200" b="1" kern="1200" dirty="0"/>
            <a:t> </a:t>
          </a:r>
          <a:r>
            <a:rPr lang="en-US" sz="1200" b="1" kern="1200" dirty="0" err="1"/>
            <a:t>Sekreterliği</a:t>
          </a:r>
          <a:r>
            <a:rPr lang="en-US" sz="1200" b="1" kern="1200" dirty="0"/>
            <a:t>: </a:t>
          </a:r>
          <a:r>
            <a:rPr lang="en-US" sz="1200" kern="1200" dirty="0" err="1"/>
            <a:t>Öğrenci</a:t>
          </a:r>
          <a:r>
            <a:rPr lang="en-US" sz="1200" kern="1200" dirty="0"/>
            <a:t> </a:t>
          </a:r>
          <a:r>
            <a:rPr lang="en-US" sz="1200" kern="1200" dirty="0" err="1"/>
            <a:t>işleri</a:t>
          </a:r>
          <a:r>
            <a:rPr lang="en-US" sz="1200" kern="1200" dirty="0"/>
            <a:t> </a:t>
          </a:r>
          <a:r>
            <a:rPr lang="en-US" sz="1200" kern="1200" dirty="0" err="1"/>
            <a:t>ve</a:t>
          </a:r>
          <a:r>
            <a:rPr lang="en-US" sz="1200" kern="1200" dirty="0"/>
            <a:t> </a:t>
          </a:r>
          <a:r>
            <a:rPr lang="en-US" sz="1200" kern="1200" dirty="0" err="1"/>
            <a:t>resmi</a:t>
          </a:r>
          <a:r>
            <a:rPr lang="tr-TR" sz="1200" kern="1200" dirty="0"/>
            <a:t> </a:t>
          </a:r>
          <a:r>
            <a:rPr lang="en-US" sz="1200" kern="1200" dirty="0" err="1"/>
            <a:t>yazışmalar</a:t>
          </a:r>
          <a:r>
            <a:rPr lang="en-US" sz="1200" kern="1200" dirty="0"/>
            <a:t> </a:t>
          </a:r>
          <a:r>
            <a:rPr lang="en-US" sz="1200" kern="1200" dirty="0" err="1"/>
            <a:t>için</a:t>
          </a:r>
          <a:r>
            <a:rPr lang="en-US" sz="1200" kern="1200" dirty="0"/>
            <a:t> ilk </a:t>
          </a:r>
          <a:r>
            <a:rPr lang="en-US" sz="1200" kern="1200" dirty="0" err="1"/>
            <a:t>başvuru</a:t>
          </a:r>
          <a:r>
            <a:rPr lang="en-US" sz="1200" kern="1200" dirty="0"/>
            <a:t> </a:t>
          </a:r>
          <a:r>
            <a:rPr lang="en-US" sz="1200" kern="1200" dirty="0" err="1"/>
            <a:t>noktası</a:t>
          </a:r>
          <a:r>
            <a:rPr lang="en-US" sz="1200" kern="1200" dirty="0"/>
            <a:t>.</a:t>
          </a:r>
        </a:p>
      </dsp:txBody>
      <dsp:txXfrm>
        <a:off x="1782" y="2021080"/>
        <a:ext cx="1443164" cy="1515322"/>
      </dsp:txXfrm>
    </dsp:sp>
    <dsp:sp modelId="{D689E449-6C33-4257-8A23-18D0CD55D558}">
      <dsp:nvSpPr>
        <dsp:cNvPr id="0" name=""/>
        <dsp:cNvSpPr/>
      </dsp:nvSpPr>
      <dsp:spPr>
        <a:xfrm>
          <a:off x="2094370" y="989560"/>
          <a:ext cx="649423" cy="64942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DE1CEB6-65EB-4FC9-83F6-5D8039ABD565}">
      <dsp:nvSpPr>
        <dsp:cNvPr id="0" name=""/>
        <dsp:cNvSpPr/>
      </dsp:nvSpPr>
      <dsp:spPr>
        <a:xfrm>
          <a:off x="1697500" y="2021080"/>
          <a:ext cx="1443164" cy="15153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pPr>
          <a:r>
            <a:rPr lang="en-US" sz="1200" b="1" kern="1200" dirty="0" err="1"/>
            <a:t>Danışman</a:t>
          </a:r>
          <a:r>
            <a:rPr lang="en-US" sz="1200" b="1" kern="1200" dirty="0"/>
            <a:t> </a:t>
          </a:r>
          <a:r>
            <a:rPr lang="en-US" sz="1200" b="1" kern="1200" dirty="0" err="1"/>
            <a:t>Öğretim</a:t>
          </a:r>
          <a:r>
            <a:rPr lang="en-US" sz="1200" b="1" kern="1200" dirty="0"/>
            <a:t> </a:t>
          </a:r>
          <a:r>
            <a:rPr lang="en-US" sz="1200" b="1" kern="1200" dirty="0" err="1"/>
            <a:t>Üyeleri</a:t>
          </a:r>
          <a:r>
            <a:rPr lang="en-US" sz="1200" b="1" kern="1200" dirty="0"/>
            <a:t>: </a:t>
          </a:r>
          <a:endParaRPr lang="tr-TR" sz="1200" b="1" kern="1200" dirty="0"/>
        </a:p>
        <a:p>
          <a:pPr marL="0" lvl="0" indent="0" algn="ctr" defTabSz="533400">
            <a:lnSpc>
              <a:spcPct val="100000"/>
            </a:lnSpc>
            <a:spcBef>
              <a:spcPct val="0"/>
            </a:spcBef>
            <a:spcAft>
              <a:spcPct val="35000"/>
            </a:spcAft>
            <a:buNone/>
          </a:pPr>
          <a:r>
            <a:rPr lang="en-US" sz="1200" kern="1200" dirty="0"/>
            <a:t>Akademik </a:t>
          </a:r>
          <a:r>
            <a:rPr lang="en-US" sz="1200" kern="1200" dirty="0" err="1"/>
            <a:t>süreçlerde</a:t>
          </a:r>
          <a:r>
            <a:rPr lang="en-US" sz="1200" kern="1200" dirty="0"/>
            <a:t> </a:t>
          </a:r>
          <a:r>
            <a:rPr lang="en-US" sz="1200" kern="1200" dirty="0" err="1"/>
            <a:t>rehberlik</a:t>
          </a:r>
          <a:r>
            <a:rPr lang="en-US" sz="1200" kern="1200" dirty="0"/>
            <a:t> </a:t>
          </a:r>
          <a:r>
            <a:rPr lang="en-US" sz="1200" kern="1200" dirty="0" err="1"/>
            <a:t>sağlar</a:t>
          </a:r>
          <a:r>
            <a:rPr lang="en-US" sz="1200" kern="1200" dirty="0"/>
            <a:t>.</a:t>
          </a:r>
        </a:p>
      </dsp:txBody>
      <dsp:txXfrm>
        <a:off x="1697500" y="2021080"/>
        <a:ext cx="1443164" cy="1515322"/>
      </dsp:txXfrm>
    </dsp:sp>
    <dsp:sp modelId="{87C88EBF-AFF4-4452-83A5-5A6FCF86ADB1}">
      <dsp:nvSpPr>
        <dsp:cNvPr id="0" name=""/>
        <dsp:cNvSpPr/>
      </dsp:nvSpPr>
      <dsp:spPr>
        <a:xfrm>
          <a:off x="3790088" y="989560"/>
          <a:ext cx="649423" cy="64942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5B3A20E-0B27-4C6C-B39D-58F06E7B96FF}">
      <dsp:nvSpPr>
        <dsp:cNvPr id="0" name=""/>
        <dsp:cNvSpPr/>
      </dsp:nvSpPr>
      <dsp:spPr>
        <a:xfrm>
          <a:off x="3393217" y="2021080"/>
          <a:ext cx="1443164" cy="15153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pPr>
          <a:r>
            <a:rPr lang="en-US" sz="1200" b="1" kern="1200" dirty="0" err="1"/>
            <a:t>Enstitü</a:t>
          </a:r>
          <a:r>
            <a:rPr lang="en-US" sz="1200" b="1" kern="1200" dirty="0"/>
            <a:t> </a:t>
          </a:r>
          <a:r>
            <a:rPr lang="en-US" sz="1200" b="1" kern="1200" dirty="0" err="1"/>
            <a:t>Öğrenci</a:t>
          </a:r>
          <a:r>
            <a:rPr lang="en-US" sz="1200" b="1" kern="1200" dirty="0"/>
            <a:t> </a:t>
          </a:r>
          <a:r>
            <a:rPr lang="en-US" sz="1200" b="1" kern="1200" dirty="0" err="1"/>
            <a:t>İşleri</a:t>
          </a:r>
          <a:r>
            <a:rPr lang="en-US" sz="1200" b="1" kern="1200" dirty="0"/>
            <a:t>: </a:t>
          </a:r>
          <a:r>
            <a:rPr lang="en-US" sz="1200" kern="1200" dirty="0" err="1"/>
            <a:t>Kayıt</a:t>
          </a:r>
          <a:r>
            <a:rPr lang="en-US" sz="1200" kern="1200" dirty="0"/>
            <a:t>, </a:t>
          </a:r>
          <a:r>
            <a:rPr lang="en-US" sz="1200" kern="1200" dirty="0" err="1"/>
            <a:t>ders</a:t>
          </a:r>
          <a:r>
            <a:rPr lang="en-US" sz="1200" kern="1200" dirty="0"/>
            <a:t> </a:t>
          </a:r>
          <a:r>
            <a:rPr lang="en-US" sz="1200" kern="1200" dirty="0" err="1"/>
            <a:t>seçimi</a:t>
          </a:r>
          <a:r>
            <a:rPr lang="en-US" sz="1200" kern="1200" dirty="0"/>
            <a:t>, </a:t>
          </a:r>
          <a:r>
            <a:rPr lang="en-US" sz="1200" kern="1200" dirty="0" err="1"/>
            <a:t>mezuniyet</a:t>
          </a:r>
          <a:r>
            <a:rPr lang="en-US" sz="1200" kern="1200" dirty="0"/>
            <a:t> </a:t>
          </a:r>
          <a:r>
            <a:rPr lang="en-US" sz="1200" kern="1200" dirty="0" err="1"/>
            <a:t>işlemleri</a:t>
          </a:r>
          <a:r>
            <a:rPr lang="en-US" sz="1200" kern="1200" dirty="0"/>
            <a:t>.</a:t>
          </a:r>
          <a:r>
            <a:rPr lang="tr-TR" sz="1200" kern="1200" dirty="0"/>
            <a:t> </a:t>
          </a:r>
          <a:r>
            <a:rPr lang="tr-TR" sz="1200" kern="1200" dirty="0">
              <a:hlinkClick xmlns:r="http://schemas.openxmlformats.org/officeDocument/2006/relationships" r:id="rId7"/>
            </a:rPr>
            <a:t>https://atauni.edu.tr/sosyal-bilimler-enstitusu/iletisim/</a:t>
          </a:r>
          <a:r>
            <a:rPr lang="tr-TR" sz="1200" kern="1200" dirty="0"/>
            <a:t> </a:t>
          </a:r>
          <a:endParaRPr lang="en-US" sz="1200" kern="1200" dirty="0"/>
        </a:p>
      </dsp:txBody>
      <dsp:txXfrm>
        <a:off x="3393217" y="2021080"/>
        <a:ext cx="1443164" cy="1515322"/>
      </dsp:txXfrm>
    </dsp:sp>
    <dsp:sp modelId="{D8C87078-8686-4AC8-810B-85FF2D51853F}">
      <dsp:nvSpPr>
        <dsp:cNvPr id="0" name=""/>
        <dsp:cNvSpPr/>
      </dsp:nvSpPr>
      <dsp:spPr>
        <a:xfrm>
          <a:off x="5485805" y="989560"/>
          <a:ext cx="649423" cy="649423"/>
        </a:xfrm>
        <a:prstGeom prst="rect">
          <a:avLst/>
        </a:prstGeom>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EE05F2F-9D87-41C9-A6FD-B2EBE6EC6FA3}">
      <dsp:nvSpPr>
        <dsp:cNvPr id="0" name=""/>
        <dsp:cNvSpPr/>
      </dsp:nvSpPr>
      <dsp:spPr>
        <a:xfrm>
          <a:off x="5088935" y="2021080"/>
          <a:ext cx="1443164" cy="15153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pPr>
          <a:r>
            <a:rPr lang="en-US" sz="1200" b="1" kern="1200" dirty="0" err="1"/>
            <a:t>Psikolojik</a:t>
          </a:r>
          <a:r>
            <a:rPr lang="en-US" sz="1200" b="1" kern="1200" dirty="0"/>
            <a:t> </a:t>
          </a:r>
          <a:r>
            <a:rPr lang="en-US" sz="1200" b="1" kern="1200" dirty="0" err="1"/>
            <a:t>Danışmanlık</a:t>
          </a:r>
          <a:r>
            <a:rPr lang="en-US" sz="1200" b="1" kern="1200" dirty="0"/>
            <a:t> </a:t>
          </a:r>
          <a:r>
            <a:rPr lang="en-US" sz="1200" b="1" kern="1200" dirty="0" err="1"/>
            <a:t>ve</a:t>
          </a:r>
          <a:r>
            <a:rPr lang="en-US" sz="1200" b="1" kern="1200" dirty="0"/>
            <a:t> </a:t>
          </a:r>
          <a:r>
            <a:rPr lang="en-US" sz="1200" b="1" kern="1200" dirty="0" err="1"/>
            <a:t>Rehberlik</a:t>
          </a:r>
          <a:r>
            <a:rPr lang="en-US" sz="1200" b="1" kern="1200" dirty="0"/>
            <a:t> </a:t>
          </a:r>
          <a:r>
            <a:rPr lang="en-US" sz="1200" b="1" kern="1200" dirty="0" err="1"/>
            <a:t>Merkezi</a:t>
          </a:r>
          <a:r>
            <a:rPr lang="en-US" sz="1200" kern="1200" dirty="0"/>
            <a:t>: </a:t>
          </a:r>
          <a:r>
            <a:rPr lang="en-US" sz="1200" kern="1200" dirty="0" err="1"/>
            <a:t>Öğrencilerin</a:t>
          </a:r>
          <a:r>
            <a:rPr lang="en-US" sz="1200" kern="1200" dirty="0"/>
            <a:t> </a:t>
          </a:r>
          <a:r>
            <a:rPr lang="en-US" sz="1200" kern="1200" dirty="0" err="1"/>
            <a:t>kişisel</a:t>
          </a:r>
          <a:r>
            <a:rPr lang="en-US" sz="1200" kern="1200" dirty="0"/>
            <a:t> </a:t>
          </a:r>
          <a:r>
            <a:rPr lang="en-US" sz="1200" kern="1200" dirty="0" err="1"/>
            <a:t>ve</a:t>
          </a:r>
          <a:r>
            <a:rPr lang="en-US" sz="1200" kern="1200" dirty="0"/>
            <a:t> </a:t>
          </a:r>
          <a:r>
            <a:rPr lang="en-US" sz="1200" kern="1200" dirty="0" err="1"/>
            <a:t>akademik</a:t>
          </a:r>
          <a:r>
            <a:rPr lang="en-US" sz="1200" kern="1200" dirty="0"/>
            <a:t> </a:t>
          </a:r>
          <a:r>
            <a:rPr lang="en-US" sz="1200" kern="1200" dirty="0" err="1"/>
            <a:t>uyum</a:t>
          </a:r>
          <a:r>
            <a:rPr lang="en-US" sz="1200" kern="1200" dirty="0"/>
            <a:t> </a:t>
          </a:r>
          <a:r>
            <a:rPr lang="en-US" sz="1200" kern="1200" dirty="0" err="1"/>
            <a:t>süreçlerine</a:t>
          </a:r>
          <a:r>
            <a:rPr lang="en-US" sz="1200" kern="1200" dirty="0"/>
            <a:t> </a:t>
          </a:r>
          <a:r>
            <a:rPr lang="en-US" sz="1200" kern="1200" dirty="0" err="1"/>
            <a:t>destek</a:t>
          </a:r>
          <a:r>
            <a:rPr lang="en-US" sz="1200" kern="1200" dirty="0"/>
            <a:t>.</a:t>
          </a:r>
          <a:r>
            <a:rPr lang="tr-TR" sz="1200" kern="1200" dirty="0"/>
            <a:t> </a:t>
          </a:r>
          <a:r>
            <a:rPr lang="tr-TR" sz="1200" kern="1200" dirty="0">
              <a:hlinkClick xmlns:r="http://schemas.openxmlformats.org/officeDocument/2006/relationships" r:id="rId10"/>
            </a:rPr>
            <a:t>https://atauni.edu.tr/psikolojik-danisma-ve-rehberlik-uygulama-ve-arastirma-merkezi/basvurumu-nasil-yaparim/</a:t>
          </a:r>
          <a:r>
            <a:rPr lang="tr-TR" sz="1200" kern="1200" dirty="0"/>
            <a:t> </a:t>
          </a:r>
          <a:endParaRPr lang="en-US" sz="1200" kern="1200" dirty="0"/>
        </a:p>
      </dsp:txBody>
      <dsp:txXfrm>
        <a:off x="5088935" y="2021080"/>
        <a:ext cx="1443164" cy="1515322"/>
      </dsp:txXfrm>
    </dsp:sp>
    <dsp:sp modelId="{DB30A2EF-FD76-4710-9D50-7BADCDB41AD0}">
      <dsp:nvSpPr>
        <dsp:cNvPr id="0" name=""/>
        <dsp:cNvSpPr/>
      </dsp:nvSpPr>
      <dsp:spPr>
        <a:xfrm>
          <a:off x="7181523" y="989560"/>
          <a:ext cx="649423" cy="649423"/>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1A54DBD-5796-4F0D-9DB6-D9E91D3E1391}">
      <dsp:nvSpPr>
        <dsp:cNvPr id="0" name=""/>
        <dsp:cNvSpPr/>
      </dsp:nvSpPr>
      <dsp:spPr>
        <a:xfrm>
          <a:off x="6784653" y="2021080"/>
          <a:ext cx="1443164" cy="15153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pPr>
          <a:r>
            <a:rPr lang="tr-TR" sz="1200" b="1" kern="1200" dirty="0"/>
            <a:t>Bölüm Web Adresi: </a:t>
          </a:r>
          <a:r>
            <a:rPr lang="tr-TR" sz="1200" kern="1200" dirty="0">
              <a:hlinkClick xmlns:r="http://schemas.openxmlformats.org/officeDocument/2006/relationships" r:id="rId13"/>
            </a:rPr>
            <a:t>https://atauni.edu.tr/kamu-yonetimi-bolumu/</a:t>
          </a:r>
          <a:r>
            <a:rPr lang="tr-TR" sz="1200" kern="1200" dirty="0"/>
            <a:t> </a:t>
          </a:r>
          <a:endParaRPr lang="en-US" sz="1200" kern="1200" dirty="0"/>
        </a:p>
      </dsp:txBody>
      <dsp:txXfrm>
        <a:off x="6784653" y="2021080"/>
        <a:ext cx="1443164" cy="151532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8927F2-A7DE-497A-9121-7C4AEC921156}">
      <dsp:nvSpPr>
        <dsp:cNvPr id="0" name=""/>
        <dsp:cNvSpPr/>
      </dsp:nvSpPr>
      <dsp:spPr>
        <a:xfrm>
          <a:off x="0" y="92707"/>
          <a:ext cx="5175384" cy="1305281"/>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b="1" kern="1200" dirty="0"/>
            <a:t>Erasmus+ </a:t>
          </a:r>
          <a:r>
            <a:rPr lang="en-US" sz="1500" b="1" kern="1200" dirty="0" err="1"/>
            <a:t>Değişim</a:t>
          </a:r>
          <a:r>
            <a:rPr lang="en-US" sz="1500" b="1" kern="1200" dirty="0"/>
            <a:t> </a:t>
          </a:r>
          <a:r>
            <a:rPr lang="en-US" sz="1500" b="1" kern="1200" dirty="0" err="1"/>
            <a:t>Programı</a:t>
          </a:r>
          <a:r>
            <a:rPr lang="en-US" sz="1500" b="1" kern="1200" dirty="0"/>
            <a:t>: </a:t>
          </a:r>
          <a:r>
            <a:rPr lang="en-US" sz="1500" kern="1200" dirty="0" err="1"/>
            <a:t>Avrupa</a:t>
          </a:r>
          <a:r>
            <a:rPr lang="en-US" sz="1500" kern="1200" dirty="0"/>
            <a:t> </a:t>
          </a:r>
          <a:r>
            <a:rPr lang="en-US" sz="1500" kern="1200" dirty="0" err="1"/>
            <a:t>üniversitelerinde</a:t>
          </a:r>
          <a:r>
            <a:rPr lang="en-US" sz="1500" kern="1200" dirty="0"/>
            <a:t> </a:t>
          </a:r>
          <a:r>
            <a:rPr lang="en-US" sz="1500" kern="1200" dirty="0" err="1"/>
            <a:t>bir</a:t>
          </a:r>
          <a:r>
            <a:rPr lang="en-US" sz="1500" kern="1200" dirty="0"/>
            <a:t> </a:t>
          </a:r>
          <a:r>
            <a:rPr lang="en-US" sz="1500" kern="1200" dirty="0" err="1"/>
            <a:t>veya</a:t>
          </a:r>
          <a:r>
            <a:rPr lang="en-US" sz="1500" kern="1200" dirty="0"/>
            <a:t> </a:t>
          </a:r>
          <a:r>
            <a:rPr lang="en-US" sz="1500" kern="1200" dirty="0" err="1"/>
            <a:t>iki</a:t>
          </a:r>
          <a:r>
            <a:rPr lang="en-US" sz="1500" kern="1200" dirty="0"/>
            <a:t> </a:t>
          </a:r>
          <a:r>
            <a:rPr lang="en-US" sz="1500" kern="1200" dirty="0" err="1"/>
            <a:t>dönem</a:t>
          </a:r>
          <a:r>
            <a:rPr lang="en-US" sz="1500" kern="1200" dirty="0"/>
            <a:t> </a:t>
          </a:r>
          <a:r>
            <a:rPr lang="en-US" sz="1500" kern="1200" dirty="0" err="1"/>
            <a:t>eğitim</a:t>
          </a:r>
          <a:r>
            <a:rPr lang="en-US" sz="1500" kern="1200" dirty="0"/>
            <a:t> alma </a:t>
          </a:r>
          <a:r>
            <a:rPr lang="en-US" sz="1500" kern="1200" dirty="0" err="1"/>
            <a:t>fırsatı</a:t>
          </a:r>
          <a:r>
            <a:rPr lang="en-US" sz="1500" kern="1200" dirty="0"/>
            <a:t>.</a:t>
          </a:r>
          <a:r>
            <a:rPr lang="tr-TR" sz="1500" kern="1200" dirty="0"/>
            <a:t> </a:t>
          </a:r>
          <a:endParaRPr lang="en-US" sz="1500" kern="1200" dirty="0"/>
        </a:p>
      </dsp:txBody>
      <dsp:txXfrm>
        <a:off x="63719" y="156426"/>
        <a:ext cx="5047946" cy="1177843"/>
      </dsp:txXfrm>
    </dsp:sp>
    <dsp:sp modelId="{E32F3CEA-ABD7-4711-B305-3449F4B1B598}">
      <dsp:nvSpPr>
        <dsp:cNvPr id="0" name=""/>
        <dsp:cNvSpPr/>
      </dsp:nvSpPr>
      <dsp:spPr>
        <a:xfrm>
          <a:off x="0" y="1441189"/>
          <a:ext cx="5175384" cy="1305281"/>
        </a:xfrm>
        <a:prstGeom prst="roundRect">
          <a:avLst/>
        </a:prstGeom>
        <a:solidFill>
          <a:schemeClr val="accent5">
            <a:hueOff val="-3311292"/>
            <a:satOff val="13270"/>
            <a:lumOff val="287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b="1" kern="1200" dirty="0"/>
            <a:t>Mevlana </a:t>
          </a:r>
          <a:r>
            <a:rPr lang="en-US" sz="1500" b="1" kern="1200" dirty="0" err="1"/>
            <a:t>Değişim</a:t>
          </a:r>
          <a:r>
            <a:rPr lang="en-US" sz="1500" b="1" kern="1200" dirty="0"/>
            <a:t> </a:t>
          </a:r>
          <a:r>
            <a:rPr lang="en-US" sz="1500" b="1" kern="1200" dirty="0" err="1"/>
            <a:t>Programı</a:t>
          </a:r>
          <a:r>
            <a:rPr lang="en-US" sz="1500" b="1" kern="1200" dirty="0"/>
            <a:t>: </a:t>
          </a:r>
          <a:r>
            <a:rPr lang="en-US" sz="1500" kern="1200" dirty="0"/>
            <a:t>Atatürk </a:t>
          </a:r>
          <a:r>
            <a:rPr lang="en-US" sz="1500" kern="1200" dirty="0" err="1"/>
            <a:t>Üniversitesi</a:t>
          </a:r>
          <a:r>
            <a:rPr lang="en-US" sz="1500" kern="1200" dirty="0"/>
            <a:t>, YÖK </a:t>
          </a:r>
          <a:r>
            <a:rPr lang="en-US" sz="1500" kern="1200" dirty="0" err="1"/>
            <a:t>tarafından</a:t>
          </a:r>
          <a:r>
            <a:rPr lang="en-US" sz="1500" kern="1200" dirty="0"/>
            <a:t> </a:t>
          </a:r>
          <a:r>
            <a:rPr lang="en-US" sz="1500" kern="1200" dirty="0" err="1"/>
            <a:t>yürütülen</a:t>
          </a:r>
          <a:r>
            <a:rPr lang="en-US" sz="1500" kern="1200" dirty="0"/>
            <a:t> Mevlana </a:t>
          </a:r>
          <a:r>
            <a:rPr lang="en-US" sz="1500" kern="1200" dirty="0" err="1"/>
            <a:t>programına</a:t>
          </a:r>
          <a:r>
            <a:rPr lang="en-US" sz="1500" kern="1200" dirty="0"/>
            <a:t> </a:t>
          </a:r>
          <a:r>
            <a:rPr lang="en-US" sz="1500" kern="1200" dirty="0" err="1"/>
            <a:t>dahil</a:t>
          </a:r>
          <a:r>
            <a:rPr lang="en-US" sz="1500" kern="1200" dirty="0"/>
            <a:t>. Bu program </a:t>
          </a:r>
          <a:r>
            <a:rPr lang="en-US" sz="1500" kern="1200" dirty="0" err="1"/>
            <a:t>sayesinde</a:t>
          </a:r>
          <a:r>
            <a:rPr lang="en-US" sz="1500" kern="1200" dirty="0"/>
            <a:t> </a:t>
          </a:r>
          <a:r>
            <a:rPr lang="en-US" sz="1500" kern="1200" dirty="0" err="1"/>
            <a:t>öğrenciler</a:t>
          </a:r>
          <a:r>
            <a:rPr lang="en-US" sz="1500" kern="1200" dirty="0"/>
            <a:t> </a:t>
          </a:r>
          <a:r>
            <a:rPr lang="en-US" sz="1500" kern="1200" dirty="0" err="1"/>
            <a:t>yurtdışındaki</a:t>
          </a:r>
          <a:r>
            <a:rPr lang="en-US" sz="1500" kern="1200" dirty="0"/>
            <a:t> </a:t>
          </a:r>
          <a:r>
            <a:rPr lang="en-US" sz="1500" kern="1200" dirty="0" err="1"/>
            <a:t>üniversitelerde</a:t>
          </a:r>
          <a:r>
            <a:rPr lang="en-US" sz="1500" kern="1200" dirty="0"/>
            <a:t> </a:t>
          </a:r>
          <a:r>
            <a:rPr lang="en-US" sz="1500" kern="1200" dirty="0" err="1"/>
            <a:t>bir</a:t>
          </a:r>
          <a:r>
            <a:rPr lang="en-US" sz="1500" kern="1200" dirty="0"/>
            <a:t> </a:t>
          </a:r>
          <a:r>
            <a:rPr lang="en-US" sz="1500" kern="1200" dirty="0" err="1"/>
            <a:t>veya</a:t>
          </a:r>
          <a:r>
            <a:rPr lang="en-US" sz="1500" kern="1200" dirty="0"/>
            <a:t> </a:t>
          </a:r>
          <a:r>
            <a:rPr lang="en-US" sz="1500" kern="1200" dirty="0" err="1"/>
            <a:t>iki</a:t>
          </a:r>
          <a:r>
            <a:rPr lang="en-US" sz="1500" kern="1200" dirty="0"/>
            <a:t> </a:t>
          </a:r>
          <a:r>
            <a:rPr lang="en-US" sz="1500" kern="1200" dirty="0" err="1"/>
            <a:t>dönem</a:t>
          </a:r>
          <a:r>
            <a:rPr lang="en-US" sz="1500" kern="1200" dirty="0"/>
            <a:t> </a:t>
          </a:r>
          <a:r>
            <a:rPr lang="en-US" sz="1500" kern="1200" dirty="0" err="1"/>
            <a:t>eğitim</a:t>
          </a:r>
          <a:r>
            <a:rPr lang="en-US" sz="1500" kern="1200" dirty="0"/>
            <a:t> </a:t>
          </a:r>
          <a:r>
            <a:rPr lang="en-US" sz="1500" kern="1200" dirty="0" err="1"/>
            <a:t>alabiliyor</a:t>
          </a:r>
          <a:r>
            <a:rPr lang="en-US" sz="1500" kern="1200" dirty="0"/>
            <a:t>, </a:t>
          </a:r>
          <a:r>
            <a:rPr lang="en-US" sz="1500" kern="1200" dirty="0" err="1"/>
            <a:t>aynı</a:t>
          </a:r>
          <a:r>
            <a:rPr lang="en-US" sz="1500" kern="1200" dirty="0"/>
            <a:t> </a:t>
          </a:r>
          <a:r>
            <a:rPr lang="en-US" sz="1500" kern="1200" dirty="0" err="1"/>
            <a:t>şekilde</a:t>
          </a:r>
          <a:r>
            <a:rPr lang="en-US" sz="1500" kern="1200" dirty="0"/>
            <a:t> </a:t>
          </a:r>
          <a:r>
            <a:rPr lang="en-US" sz="1500" kern="1200" dirty="0" err="1"/>
            <a:t>yurtdışından</a:t>
          </a:r>
          <a:r>
            <a:rPr lang="en-US" sz="1500" kern="1200" dirty="0"/>
            <a:t> </a:t>
          </a:r>
          <a:r>
            <a:rPr lang="en-US" sz="1500" kern="1200" dirty="0" err="1"/>
            <a:t>gelen</a:t>
          </a:r>
          <a:r>
            <a:rPr lang="en-US" sz="1500" kern="1200" dirty="0"/>
            <a:t> </a:t>
          </a:r>
          <a:r>
            <a:rPr lang="en-US" sz="1500" kern="1200" dirty="0" err="1"/>
            <a:t>öğrenciler</a:t>
          </a:r>
          <a:r>
            <a:rPr lang="en-US" sz="1500" kern="1200" dirty="0"/>
            <a:t> de Atatürk </a:t>
          </a:r>
          <a:r>
            <a:rPr lang="en-US" sz="1500" kern="1200" dirty="0" err="1"/>
            <a:t>Üniversitesi’nde</a:t>
          </a:r>
          <a:r>
            <a:rPr lang="en-US" sz="1500" kern="1200" dirty="0"/>
            <a:t> </a:t>
          </a:r>
          <a:r>
            <a:rPr lang="en-US" sz="1500" kern="1200" dirty="0" err="1"/>
            <a:t>eğitim</a:t>
          </a:r>
          <a:r>
            <a:rPr lang="en-US" sz="1500" kern="1200" dirty="0"/>
            <a:t> </a:t>
          </a:r>
          <a:r>
            <a:rPr lang="en-US" sz="1500" kern="1200" dirty="0" err="1"/>
            <a:t>görebiliyor</a:t>
          </a:r>
          <a:r>
            <a:rPr lang="en-US" sz="1500" kern="1200" dirty="0"/>
            <a:t>.</a:t>
          </a:r>
        </a:p>
      </dsp:txBody>
      <dsp:txXfrm>
        <a:off x="63719" y="1504908"/>
        <a:ext cx="5047946" cy="1177843"/>
      </dsp:txXfrm>
    </dsp:sp>
    <dsp:sp modelId="{7400821E-6F22-4EFC-BA21-881C3E683060}">
      <dsp:nvSpPr>
        <dsp:cNvPr id="0" name=""/>
        <dsp:cNvSpPr/>
      </dsp:nvSpPr>
      <dsp:spPr>
        <a:xfrm>
          <a:off x="0" y="2789670"/>
          <a:ext cx="5175384" cy="1305281"/>
        </a:xfrm>
        <a:prstGeom prst="roundRect">
          <a:avLst/>
        </a:prstGeom>
        <a:solidFill>
          <a:schemeClr val="accent5">
            <a:hueOff val="-6622584"/>
            <a:satOff val="26541"/>
            <a:lumOff val="575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b="1" kern="1200" dirty="0"/>
            <a:t>Farabi </a:t>
          </a:r>
          <a:r>
            <a:rPr lang="en-US" sz="1500" b="1" kern="1200" dirty="0" err="1"/>
            <a:t>Değişim</a:t>
          </a:r>
          <a:r>
            <a:rPr lang="en-US" sz="1500" b="1" kern="1200" dirty="0"/>
            <a:t> </a:t>
          </a:r>
          <a:r>
            <a:rPr lang="en-US" sz="1500" b="1" kern="1200" dirty="0" err="1"/>
            <a:t>Programı</a:t>
          </a:r>
          <a:r>
            <a:rPr lang="en-US" sz="1500" b="1" kern="1200" dirty="0"/>
            <a:t>: </a:t>
          </a:r>
          <a:r>
            <a:rPr lang="en-US" sz="1500" kern="1200" dirty="0"/>
            <a:t>Üniversite, Türkiye </a:t>
          </a:r>
          <a:r>
            <a:rPr lang="en-US" sz="1500" kern="1200" dirty="0" err="1"/>
            <a:t>içindeki</a:t>
          </a:r>
          <a:r>
            <a:rPr lang="en-US" sz="1500" kern="1200" dirty="0"/>
            <a:t> </a:t>
          </a:r>
          <a:r>
            <a:rPr lang="en-US" sz="1500" kern="1200" dirty="0" err="1"/>
            <a:t>diğer</a:t>
          </a:r>
          <a:r>
            <a:rPr lang="en-US" sz="1500" kern="1200" dirty="0"/>
            <a:t> </a:t>
          </a:r>
          <a:r>
            <a:rPr lang="en-US" sz="1500" kern="1200" dirty="0" err="1"/>
            <a:t>üniversitelerle</a:t>
          </a:r>
          <a:r>
            <a:rPr lang="en-US" sz="1500" kern="1200" dirty="0"/>
            <a:t> Farabi </a:t>
          </a:r>
          <a:r>
            <a:rPr lang="en-US" sz="1500" kern="1200" dirty="0" err="1"/>
            <a:t>protokolleri</a:t>
          </a:r>
          <a:r>
            <a:rPr lang="en-US" sz="1500" kern="1200" dirty="0"/>
            <a:t> </a:t>
          </a:r>
          <a:r>
            <a:rPr lang="en-US" sz="1500" kern="1200" dirty="0" err="1"/>
            <a:t>imzalamış</a:t>
          </a:r>
          <a:r>
            <a:rPr lang="en-US" sz="1500" kern="1200" dirty="0"/>
            <a:t> </a:t>
          </a:r>
          <a:r>
            <a:rPr lang="en-US" sz="1500" kern="1200" dirty="0" err="1"/>
            <a:t>durumda</a:t>
          </a:r>
          <a:r>
            <a:rPr lang="en-US" sz="1500" kern="1200" dirty="0"/>
            <a:t>. </a:t>
          </a:r>
          <a:r>
            <a:rPr lang="en-US" sz="1500" kern="1200" dirty="0" err="1"/>
            <a:t>Öğrenciler</a:t>
          </a:r>
          <a:r>
            <a:rPr lang="en-US" sz="1500" kern="1200" dirty="0"/>
            <a:t>, </a:t>
          </a:r>
          <a:r>
            <a:rPr lang="en-US" sz="1500" kern="1200" dirty="0" err="1"/>
            <a:t>anlaşmalı</a:t>
          </a:r>
          <a:r>
            <a:rPr lang="en-US" sz="1500" kern="1200" dirty="0"/>
            <a:t> </a:t>
          </a:r>
          <a:r>
            <a:rPr lang="en-US" sz="1500" kern="1200" dirty="0" err="1"/>
            <a:t>üniversitelerde</a:t>
          </a:r>
          <a:r>
            <a:rPr lang="en-US" sz="1500" kern="1200" dirty="0"/>
            <a:t> </a:t>
          </a:r>
          <a:r>
            <a:rPr lang="en-US" sz="1500" kern="1200" dirty="0" err="1"/>
            <a:t>bir</a:t>
          </a:r>
          <a:r>
            <a:rPr lang="en-US" sz="1500" kern="1200" dirty="0"/>
            <a:t> </a:t>
          </a:r>
          <a:r>
            <a:rPr lang="en-US" sz="1500" kern="1200" dirty="0" err="1"/>
            <a:t>veya</a:t>
          </a:r>
          <a:r>
            <a:rPr lang="en-US" sz="1500" kern="1200" dirty="0"/>
            <a:t> </a:t>
          </a:r>
          <a:r>
            <a:rPr lang="en-US" sz="1500" kern="1200" dirty="0" err="1"/>
            <a:t>iki</a:t>
          </a:r>
          <a:r>
            <a:rPr lang="en-US" sz="1500" kern="1200" dirty="0"/>
            <a:t> </a:t>
          </a:r>
          <a:r>
            <a:rPr lang="en-US" sz="1500" kern="1200" dirty="0" err="1"/>
            <a:t>dönem</a:t>
          </a:r>
          <a:r>
            <a:rPr lang="en-US" sz="1500" kern="1200" dirty="0"/>
            <a:t> </a:t>
          </a:r>
          <a:r>
            <a:rPr lang="en-US" sz="1500" kern="1200" dirty="0" err="1"/>
            <a:t>eğitim</a:t>
          </a:r>
          <a:r>
            <a:rPr lang="en-US" sz="1500" kern="1200" dirty="0"/>
            <a:t> </a:t>
          </a:r>
          <a:r>
            <a:rPr lang="en-US" sz="1500" kern="1200" dirty="0" err="1"/>
            <a:t>görme</a:t>
          </a:r>
          <a:r>
            <a:rPr lang="en-US" sz="1500" kern="1200" dirty="0"/>
            <a:t> </a:t>
          </a:r>
          <a:r>
            <a:rPr lang="en-US" sz="1500" kern="1200" dirty="0" err="1"/>
            <a:t>imkânına</a:t>
          </a:r>
          <a:r>
            <a:rPr lang="en-US" sz="1500" kern="1200" dirty="0"/>
            <a:t> </a:t>
          </a:r>
          <a:r>
            <a:rPr lang="en-US" sz="1500" kern="1200" dirty="0" err="1"/>
            <a:t>sahip</a:t>
          </a:r>
          <a:r>
            <a:rPr lang="en-US" sz="1500" kern="1200" dirty="0"/>
            <a:t>.</a:t>
          </a:r>
        </a:p>
      </dsp:txBody>
      <dsp:txXfrm>
        <a:off x="63719" y="2853389"/>
        <a:ext cx="5047946" cy="1177843"/>
      </dsp:txXfrm>
    </dsp:sp>
    <dsp:sp modelId="{1A4DE144-B04C-48E8-B2AE-0DADD94BD936}">
      <dsp:nvSpPr>
        <dsp:cNvPr id="0" name=""/>
        <dsp:cNvSpPr/>
      </dsp:nvSpPr>
      <dsp:spPr>
        <a:xfrm>
          <a:off x="0" y="4138151"/>
          <a:ext cx="5175384" cy="1305281"/>
        </a:xfrm>
        <a:prstGeom prst="roundRect">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b="1" kern="1200" dirty="0" err="1"/>
            <a:t>Uluslararası</a:t>
          </a:r>
          <a:r>
            <a:rPr lang="en-US" sz="1500" b="1" kern="1200" dirty="0"/>
            <a:t> </a:t>
          </a:r>
          <a:r>
            <a:rPr lang="en-US" sz="1500" b="1" kern="1200" dirty="0" err="1"/>
            <a:t>Projeler</a:t>
          </a:r>
          <a:r>
            <a:rPr lang="en-US" sz="1500" b="1" kern="1200" dirty="0"/>
            <a:t>: </a:t>
          </a:r>
          <a:r>
            <a:rPr lang="en-US" sz="1500" kern="1200" dirty="0"/>
            <a:t>UFUK </a:t>
          </a:r>
          <a:r>
            <a:rPr lang="en-US" sz="1500" kern="1200" dirty="0" err="1"/>
            <a:t>Avrupa</a:t>
          </a:r>
          <a:r>
            <a:rPr lang="en-US" sz="1500" kern="1200" dirty="0"/>
            <a:t>, Jean Monnet, Erasmus+ KA2/KA3 </a:t>
          </a:r>
          <a:r>
            <a:rPr lang="en-US" sz="1500" kern="1200" dirty="0" err="1"/>
            <a:t>gibi</a:t>
          </a:r>
          <a:r>
            <a:rPr lang="en-US" sz="1500" kern="1200" dirty="0"/>
            <a:t> </a:t>
          </a:r>
          <a:r>
            <a:rPr lang="en-US" sz="1500" kern="1200" dirty="0" err="1"/>
            <a:t>fonlarla</a:t>
          </a:r>
          <a:r>
            <a:rPr lang="en-US" sz="1500" kern="1200" dirty="0"/>
            <a:t> </a:t>
          </a:r>
          <a:r>
            <a:rPr lang="en-US" sz="1500" kern="1200" dirty="0" err="1"/>
            <a:t>araştırma</a:t>
          </a:r>
          <a:r>
            <a:rPr lang="en-US" sz="1500" kern="1200" dirty="0"/>
            <a:t> </a:t>
          </a:r>
          <a:r>
            <a:rPr lang="en-US" sz="1500" kern="1200" dirty="0" err="1"/>
            <a:t>ve</a:t>
          </a:r>
          <a:r>
            <a:rPr lang="en-US" sz="1500" kern="1200" dirty="0"/>
            <a:t> </a:t>
          </a:r>
          <a:r>
            <a:rPr lang="en-US" sz="1500" kern="1200" dirty="0" err="1"/>
            <a:t>proje</a:t>
          </a:r>
          <a:r>
            <a:rPr lang="en-US" sz="1500" kern="1200" dirty="0"/>
            <a:t> </a:t>
          </a:r>
          <a:r>
            <a:rPr lang="en-US" sz="1500" kern="1200" dirty="0" err="1"/>
            <a:t>katılımı</a:t>
          </a:r>
          <a:r>
            <a:rPr lang="en-US" sz="1500" kern="1200" dirty="0"/>
            <a:t>.</a:t>
          </a:r>
        </a:p>
      </dsp:txBody>
      <dsp:txXfrm>
        <a:off x="63719" y="4201870"/>
        <a:ext cx="5047946" cy="117784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9B2103-96F6-4D96-8BA1-C6A9B2959B45}">
      <dsp:nvSpPr>
        <dsp:cNvPr id="0" name=""/>
        <dsp:cNvSpPr/>
      </dsp:nvSpPr>
      <dsp:spPr>
        <a:xfrm>
          <a:off x="0" y="1407"/>
          <a:ext cx="7886700" cy="599796"/>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09B6D7E-92E5-45EE-90AF-E6085D21AC5D}">
      <dsp:nvSpPr>
        <dsp:cNvPr id="0" name=""/>
        <dsp:cNvSpPr/>
      </dsp:nvSpPr>
      <dsp:spPr>
        <a:xfrm>
          <a:off x="181438" y="136361"/>
          <a:ext cx="329887" cy="32988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FAB826B-D747-423E-A900-CF7C4F9A38D3}">
      <dsp:nvSpPr>
        <dsp:cNvPr id="0" name=""/>
        <dsp:cNvSpPr/>
      </dsp:nvSpPr>
      <dsp:spPr>
        <a:xfrm>
          <a:off x="692764" y="1407"/>
          <a:ext cx="7193935" cy="599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478" tIns="63478" rIns="63478" bIns="63478" numCol="1" spcCol="1270" anchor="ctr" anchorCtr="0">
          <a:noAutofit/>
        </a:bodyPr>
        <a:lstStyle/>
        <a:p>
          <a:pPr marL="0" lvl="0" indent="0" algn="l" defTabSz="711200">
            <a:lnSpc>
              <a:spcPct val="90000"/>
            </a:lnSpc>
            <a:spcBef>
              <a:spcPct val="0"/>
            </a:spcBef>
            <a:spcAft>
              <a:spcPct val="35000"/>
            </a:spcAft>
            <a:buNone/>
          </a:pPr>
          <a:r>
            <a:rPr lang="en-US" sz="1600" kern="1200"/>
            <a:t>- Akademik Seminerler: Alanında uzman akademisyen ve bürokratların katıldığı düzenli seminerler.</a:t>
          </a:r>
        </a:p>
      </dsp:txBody>
      <dsp:txXfrm>
        <a:off x="692764" y="1407"/>
        <a:ext cx="7193935" cy="599796"/>
      </dsp:txXfrm>
    </dsp:sp>
    <dsp:sp modelId="{FB56C663-90B9-4B34-A3B1-1C8256A8F2D4}">
      <dsp:nvSpPr>
        <dsp:cNvPr id="0" name=""/>
        <dsp:cNvSpPr/>
      </dsp:nvSpPr>
      <dsp:spPr>
        <a:xfrm>
          <a:off x="0" y="751152"/>
          <a:ext cx="7886700" cy="599796"/>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07CF3BB-6887-4B0E-B86C-D5DE0083739D}">
      <dsp:nvSpPr>
        <dsp:cNvPr id="0" name=""/>
        <dsp:cNvSpPr/>
      </dsp:nvSpPr>
      <dsp:spPr>
        <a:xfrm>
          <a:off x="181438" y="886107"/>
          <a:ext cx="329887" cy="32988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BA2FBA1-5015-4E8A-ABA9-6828B04BDBCB}">
      <dsp:nvSpPr>
        <dsp:cNvPr id="0" name=""/>
        <dsp:cNvSpPr/>
      </dsp:nvSpPr>
      <dsp:spPr>
        <a:xfrm>
          <a:off x="692764" y="751152"/>
          <a:ext cx="7193935" cy="599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478" tIns="63478" rIns="63478" bIns="63478" numCol="1" spcCol="1270" anchor="ctr" anchorCtr="0">
          <a:noAutofit/>
        </a:bodyPr>
        <a:lstStyle/>
        <a:p>
          <a:pPr marL="0" lvl="0" indent="0" algn="l" defTabSz="711200">
            <a:lnSpc>
              <a:spcPct val="90000"/>
            </a:lnSpc>
            <a:spcBef>
              <a:spcPct val="0"/>
            </a:spcBef>
            <a:spcAft>
              <a:spcPct val="35000"/>
            </a:spcAft>
            <a:buNone/>
          </a:pPr>
          <a:r>
            <a:rPr lang="en-US" sz="1600" kern="1200"/>
            <a:t>- Konferans ve Paneller: Kamu yönetimi, siyaset bilimi ve hukuk temalı etkinlikler.</a:t>
          </a:r>
        </a:p>
      </dsp:txBody>
      <dsp:txXfrm>
        <a:off x="692764" y="751152"/>
        <a:ext cx="7193935" cy="599796"/>
      </dsp:txXfrm>
    </dsp:sp>
    <dsp:sp modelId="{0198BE9A-E63F-4DA7-8E6E-38AE08FF32DF}">
      <dsp:nvSpPr>
        <dsp:cNvPr id="0" name=""/>
        <dsp:cNvSpPr/>
      </dsp:nvSpPr>
      <dsp:spPr>
        <a:xfrm>
          <a:off x="0" y="1500898"/>
          <a:ext cx="7886700" cy="599796"/>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D985B36-BA73-4340-9C7B-FAE930352100}">
      <dsp:nvSpPr>
        <dsp:cNvPr id="0" name=""/>
        <dsp:cNvSpPr/>
      </dsp:nvSpPr>
      <dsp:spPr>
        <a:xfrm>
          <a:off x="181438" y="1635852"/>
          <a:ext cx="329887" cy="32988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A1F5D6F-CB1F-435B-BCD7-C082733E1827}">
      <dsp:nvSpPr>
        <dsp:cNvPr id="0" name=""/>
        <dsp:cNvSpPr/>
      </dsp:nvSpPr>
      <dsp:spPr>
        <a:xfrm>
          <a:off x="692764" y="1500898"/>
          <a:ext cx="7193935" cy="599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478" tIns="63478" rIns="63478" bIns="63478" numCol="1" spcCol="1270" anchor="ctr" anchorCtr="0">
          <a:noAutofit/>
        </a:bodyPr>
        <a:lstStyle/>
        <a:p>
          <a:pPr marL="0" lvl="0" indent="0" algn="l" defTabSz="711200">
            <a:lnSpc>
              <a:spcPct val="90000"/>
            </a:lnSpc>
            <a:spcBef>
              <a:spcPct val="0"/>
            </a:spcBef>
            <a:spcAft>
              <a:spcPct val="35000"/>
            </a:spcAft>
            <a:buNone/>
          </a:pPr>
          <a:r>
            <a:rPr lang="en-US" sz="1600" kern="1200"/>
            <a:t>- Öğrenci Kulüpleri: Kamu Yönetimi Kulübü, Çevre ve </a:t>
          </a:r>
          <a:r>
            <a:rPr lang="tr-TR" sz="1600" kern="1200"/>
            <a:t>Şehircilik Kulübü</a:t>
          </a:r>
          <a:r>
            <a:rPr lang="en-US" sz="1600" kern="1200"/>
            <a:t>,</a:t>
          </a:r>
          <a:r>
            <a:rPr lang="tr-TR" sz="1600" kern="1200"/>
            <a:t> Liderlik Akademisi,</a:t>
          </a:r>
          <a:r>
            <a:rPr lang="en-US" sz="1600" kern="1200"/>
            <a:t> </a:t>
          </a:r>
          <a:r>
            <a:rPr lang="tr-TR" sz="1600" kern="1200"/>
            <a:t>Ombudsmanlık Kulübü</a:t>
          </a:r>
          <a:r>
            <a:rPr lang="en-US" sz="1600" kern="1200"/>
            <a:t>.</a:t>
          </a:r>
        </a:p>
      </dsp:txBody>
      <dsp:txXfrm>
        <a:off x="692764" y="1500898"/>
        <a:ext cx="7193935" cy="599796"/>
      </dsp:txXfrm>
    </dsp:sp>
    <dsp:sp modelId="{E15E6006-F546-4B8B-B763-E3BA9E02AC32}">
      <dsp:nvSpPr>
        <dsp:cNvPr id="0" name=""/>
        <dsp:cNvSpPr/>
      </dsp:nvSpPr>
      <dsp:spPr>
        <a:xfrm>
          <a:off x="0" y="2250643"/>
          <a:ext cx="7886700" cy="599796"/>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40DE2FF-5116-4D0F-87D0-1F21D693C147}">
      <dsp:nvSpPr>
        <dsp:cNvPr id="0" name=""/>
        <dsp:cNvSpPr/>
      </dsp:nvSpPr>
      <dsp:spPr>
        <a:xfrm>
          <a:off x="181438" y="2385597"/>
          <a:ext cx="329887" cy="32988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0E0C2E4-F25E-4BAE-978A-82EC46109666}">
      <dsp:nvSpPr>
        <dsp:cNvPr id="0" name=""/>
        <dsp:cNvSpPr/>
      </dsp:nvSpPr>
      <dsp:spPr>
        <a:xfrm>
          <a:off x="692764" y="2250643"/>
          <a:ext cx="7193935" cy="599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478" tIns="63478" rIns="63478" bIns="63478" numCol="1" spcCol="1270" anchor="ctr" anchorCtr="0">
          <a:noAutofit/>
        </a:bodyPr>
        <a:lstStyle/>
        <a:p>
          <a:pPr marL="0" lvl="0" indent="0" algn="l" defTabSz="711200">
            <a:lnSpc>
              <a:spcPct val="90000"/>
            </a:lnSpc>
            <a:spcBef>
              <a:spcPct val="0"/>
            </a:spcBef>
            <a:spcAft>
              <a:spcPct val="35000"/>
            </a:spcAft>
            <a:buNone/>
          </a:pPr>
          <a:r>
            <a:rPr lang="en-US" sz="1600" kern="1200"/>
            <a:t>- Sosyal Etkinlikler: Tanışma toplantıları, kültürel geziler, gönüllülük projeleri.</a:t>
          </a:r>
        </a:p>
      </dsp:txBody>
      <dsp:txXfrm>
        <a:off x="692764" y="2250643"/>
        <a:ext cx="7193935" cy="599796"/>
      </dsp:txXfrm>
    </dsp:sp>
    <dsp:sp modelId="{4E68E8F7-6702-4B54-BB30-D4DC3303BDCA}">
      <dsp:nvSpPr>
        <dsp:cNvPr id="0" name=""/>
        <dsp:cNvSpPr/>
      </dsp:nvSpPr>
      <dsp:spPr>
        <a:xfrm>
          <a:off x="0" y="3000388"/>
          <a:ext cx="7886700" cy="599796"/>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250C8BB-560A-4418-A857-02EE93417D1E}">
      <dsp:nvSpPr>
        <dsp:cNvPr id="0" name=""/>
        <dsp:cNvSpPr/>
      </dsp:nvSpPr>
      <dsp:spPr>
        <a:xfrm>
          <a:off x="181438" y="3135342"/>
          <a:ext cx="329887" cy="329887"/>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DFF73B5-6ECC-441F-AE0D-8CCFFA79F41D}">
      <dsp:nvSpPr>
        <dsp:cNvPr id="0" name=""/>
        <dsp:cNvSpPr/>
      </dsp:nvSpPr>
      <dsp:spPr>
        <a:xfrm>
          <a:off x="692764" y="3000388"/>
          <a:ext cx="7193935" cy="599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478" tIns="63478" rIns="63478" bIns="63478" numCol="1" spcCol="1270" anchor="ctr" anchorCtr="0">
          <a:noAutofit/>
        </a:bodyPr>
        <a:lstStyle/>
        <a:p>
          <a:pPr marL="0" lvl="0" indent="0" algn="l" defTabSz="711200">
            <a:lnSpc>
              <a:spcPct val="90000"/>
            </a:lnSpc>
            <a:spcBef>
              <a:spcPct val="0"/>
            </a:spcBef>
            <a:spcAft>
              <a:spcPct val="35000"/>
            </a:spcAft>
            <a:buNone/>
          </a:pPr>
          <a:r>
            <a:rPr lang="en-US" sz="1600" kern="1200"/>
            <a:t>- Kariyer Günleri: Mezunlarla buluşma, kamu ve özel sektör temsilcileriyle networking fırsatları.</a:t>
          </a:r>
        </a:p>
      </dsp:txBody>
      <dsp:txXfrm>
        <a:off x="692764" y="3000388"/>
        <a:ext cx="7193935" cy="599796"/>
      </dsp:txXfrm>
    </dsp:sp>
    <dsp:sp modelId="{14DB8331-A614-4238-9893-6F5857C87C96}">
      <dsp:nvSpPr>
        <dsp:cNvPr id="0" name=""/>
        <dsp:cNvSpPr/>
      </dsp:nvSpPr>
      <dsp:spPr>
        <a:xfrm>
          <a:off x="0" y="3750134"/>
          <a:ext cx="7886700" cy="599796"/>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1C772D3-C82C-430E-9770-5BBA47B69367}">
      <dsp:nvSpPr>
        <dsp:cNvPr id="0" name=""/>
        <dsp:cNvSpPr/>
      </dsp:nvSpPr>
      <dsp:spPr>
        <a:xfrm>
          <a:off x="181438" y="3885088"/>
          <a:ext cx="329887" cy="329887"/>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4A8695B-9741-449E-A085-65A4CD27E427}">
      <dsp:nvSpPr>
        <dsp:cNvPr id="0" name=""/>
        <dsp:cNvSpPr/>
      </dsp:nvSpPr>
      <dsp:spPr>
        <a:xfrm>
          <a:off x="692764" y="3750134"/>
          <a:ext cx="7193935" cy="5997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478" tIns="63478" rIns="63478" bIns="63478" numCol="1" spcCol="1270" anchor="ctr" anchorCtr="0">
          <a:noAutofit/>
        </a:bodyPr>
        <a:lstStyle/>
        <a:p>
          <a:pPr marL="0" lvl="0" indent="0" algn="l" defTabSz="711200">
            <a:lnSpc>
              <a:spcPct val="90000"/>
            </a:lnSpc>
            <a:spcBef>
              <a:spcPct val="0"/>
            </a:spcBef>
            <a:spcAft>
              <a:spcPct val="35000"/>
            </a:spcAft>
            <a:buNone/>
          </a:pPr>
          <a:r>
            <a:rPr lang="tr-TR" sz="1600" kern="1200"/>
            <a:t>Kariyer Merkezi Takip: </a:t>
          </a:r>
          <a:r>
            <a:rPr lang="tr-TR" sz="1600" kern="1200">
              <a:hlinkClick xmlns:r="http://schemas.openxmlformats.org/officeDocument/2006/relationships" r:id="rId13"/>
            </a:rPr>
            <a:t>https://atauni.edu.tr/kariyer/</a:t>
          </a:r>
          <a:r>
            <a:rPr lang="tr-TR" sz="1600" kern="1200"/>
            <a:t> </a:t>
          </a:r>
          <a:endParaRPr lang="en-US" sz="1600" kern="1200"/>
        </a:p>
      </dsp:txBody>
      <dsp:txXfrm>
        <a:off x="692764" y="3750134"/>
        <a:ext cx="7193935" cy="59979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FFC7D8-64F9-409D-A1D4-ACEB5C2887FD}">
      <dsp:nvSpPr>
        <dsp:cNvPr id="0" name=""/>
        <dsp:cNvSpPr/>
      </dsp:nvSpPr>
      <dsp:spPr>
        <a:xfrm>
          <a:off x="0" y="569370"/>
          <a:ext cx="5175384" cy="142740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Tezli yüksek lisans programı öğrencinin bilimsel araştırma yöntemlerini kullanarak bilgilere erişme, bilgiyi derleme, yorumlama ve değerlendirme yeteneğini kazanmasını sağlar.</a:t>
          </a:r>
        </a:p>
      </dsp:txBody>
      <dsp:txXfrm>
        <a:off x="69680" y="639050"/>
        <a:ext cx="5036024" cy="1288040"/>
      </dsp:txXfrm>
    </dsp:sp>
    <dsp:sp modelId="{2D032879-8776-497F-8D75-A1903D60FDC8}">
      <dsp:nvSpPr>
        <dsp:cNvPr id="0" name=""/>
        <dsp:cNvSpPr/>
      </dsp:nvSpPr>
      <dsp:spPr>
        <a:xfrm>
          <a:off x="0" y="2054370"/>
          <a:ext cx="5175384" cy="1427400"/>
        </a:xfrm>
        <a:prstGeom prst="roundRect">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Program en az yedi ders, bir seminer ve tez çalışmasından oluşur. Toplam 120 AKTS’dir. Öğrenci her yarıyıl tez dönemine kayıt yaptırmak zorundadır.</a:t>
          </a:r>
        </a:p>
      </dsp:txBody>
      <dsp:txXfrm>
        <a:off x="69680" y="2124050"/>
        <a:ext cx="5036024" cy="1288040"/>
      </dsp:txXfrm>
    </dsp:sp>
    <dsp:sp modelId="{D2E95715-6F76-4B95-AC63-DD5943EB10C3}">
      <dsp:nvSpPr>
        <dsp:cNvPr id="0" name=""/>
        <dsp:cNvSpPr/>
      </dsp:nvSpPr>
      <dsp:spPr>
        <a:xfrm>
          <a:off x="0" y="3539370"/>
          <a:ext cx="5175384" cy="1427400"/>
        </a:xfrm>
        <a:prstGeom prst="round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Öğrencinin alacağı derslerin en fazla ikisi lisans derslerinden seçilebilir. Diğer yükseköğretim kurumlarından en fazla iki ders zorunlu krediye sayılabilir.</a:t>
          </a:r>
        </a:p>
      </dsp:txBody>
      <dsp:txXfrm>
        <a:off x="69680" y="3609050"/>
        <a:ext cx="5036024" cy="128804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121FE7-AB27-40E7-B91E-643D0D387115}">
      <dsp:nvSpPr>
        <dsp:cNvPr id="0" name=""/>
        <dsp:cNvSpPr/>
      </dsp:nvSpPr>
      <dsp:spPr>
        <a:xfrm>
          <a:off x="0" y="503123"/>
          <a:ext cx="7886700" cy="1509370"/>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78EAAB-9005-476D-B598-3989C6013552}">
      <dsp:nvSpPr>
        <dsp:cNvPr id="0" name=""/>
        <dsp:cNvSpPr/>
      </dsp:nvSpPr>
      <dsp:spPr>
        <a:xfrm>
          <a:off x="456584" y="842731"/>
          <a:ext cx="830153" cy="83015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039F449-2630-43FD-9431-3ACB27A20FF2}">
      <dsp:nvSpPr>
        <dsp:cNvPr id="0" name=""/>
        <dsp:cNvSpPr/>
      </dsp:nvSpPr>
      <dsp:spPr>
        <a:xfrm>
          <a:off x="1743322" y="503123"/>
          <a:ext cx="6143377" cy="15093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742" tIns="159742" rIns="159742" bIns="159742" numCol="1" spcCol="1270" anchor="ctr" anchorCtr="0">
          <a:noAutofit/>
        </a:bodyPr>
        <a:lstStyle/>
        <a:p>
          <a:pPr marL="0" lvl="0" indent="0" algn="l" defTabSz="622300">
            <a:lnSpc>
              <a:spcPct val="90000"/>
            </a:lnSpc>
            <a:spcBef>
              <a:spcPct val="0"/>
            </a:spcBef>
            <a:spcAft>
              <a:spcPct val="35000"/>
            </a:spcAft>
            <a:buNone/>
          </a:pPr>
          <a:r>
            <a:rPr lang="en-US" sz="1400" kern="1200"/>
            <a:t>Doktora öğrencisi tezini, enstitü yönetim kurulunun belirlediği yazım kurallarına göre hazırlar ve jüri önünde savunur.</a:t>
          </a:r>
          <a:br>
            <a:rPr lang="en-US" sz="1400" kern="1200"/>
          </a:br>
          <a:r>
            <a:rPr lang="en-US" sz="1400" kern="1200"/>
            <a:t>En az üç tez izleme raporu sunulması zorunludur.</a:t>
          </a:r>
          <a:br>
            <a:rPr lang="en-US" sz="1400" kern="1200"/>
          </a:br>
          <a:r>
            <a:rPr lang="en-US" sz="1400" kern="1200"/>
            <a:t>Jüri beş öğretim üyesinden oluşur; en az ikisi üniversite dışından olmalıdır.</a:t>
          </a:r>
          <a:br>
            <a:rPr lang="en-US" sz="1400" kern="1200"/>
          </a:br>
          <a:r>
            <a:rPr lang="en-US" sz="1400" kern="1200"/>
            <a:t>Tez savunması açık ortamda yapılır, jüri kabul, ret veya düzeltme kararı verir.</a:t>
          </a:r>
          <a:br>
            <a:rPr lang="en-US" sz="1400" kern="1200"/>
          </a:br>
          <a:r>
            <a:rPr lang="en-US" sz="1400" kern="1200"/>
            <a:t>Tezi reddedilen öğrencinin ilişiği kesilir.</a:t>
          </a:r>
        </a:p>
      </dsp:txBody>
      <dsp:txXfrm>
        <a:off x="1743322" y="503123"/>
        <a:ext cx="6143377" cy="1509370"/>
      </dsp:txXfrm>
    </dsp:sp>
    <dsp:sp modelId="{53E2F456-759A-4538-956C-C2DF6F729C34}">
      <dsp:nvSpPr>
        <dsp:cNvPr id="0" name=""/>
        <dsp:cNvSpPr/>
      </dsp:nvSpPr>
      <dsp:spPr>
        <a:xfrm>
          <a:off x="0" y="2338844"/>
          <a:ext cx="7886700" cy="1509370"/>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976A4E9-8D79-48B1-9208-29FF2EF23ACB}">
      <dsp:nvSpPr>
        <dsp:cNvPr id="0" name=""/>
        <dsp:cNvSpPr/>
      </dsp:nvSpPr>
      <dsp:spPr>
        <a:xfrm>
          <a:off x="456584" y="2678452"/>
          <a:ext cx="830153" cy="83015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023B992-EC3A-48A4-B27C-631492CACC33}">
      <dsp:nvSpPr>
        <dsp:cNvPr id="0" name=""/>
        <dsp:cNvSpPr/>
      </dsp:nvSpPr>
      <dsp:spPr>
        <a:xfrm>
          <a:off x="1743322" y="2338844"/>
          <a:ext cx="6143377" cy="15093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742" tIns="159742" rIns="159742" bIns="159742" numCol="1" spcCol="1270" anchor="ctr" anchorCtr="0">
          <a:noAutofit/>
        </a:bodyPr>
        <a:lstStyle/>
        <a:p>
          <a:pPr marL="0" lvl="0" indent="0" algn="l" defTabSz="622300">
            <a:lnSpc>
              <a:spcPct val="90000"/>
            </a:lnSpc>
            <a:spcBef>
              <a:spcPct val="0"/>
            </a:spcBef>
            <a:spcAft>
              <a:spcPct val="35000"/>
            </a:spcAft>
            <a:buNone/>
          </a:pPr>
          <a:r>
            <a:rPr lang="en-US" sz="1400" kern="1200"/>
            <a:t>01 Ocak 2025 tarihinden itibaren tez savunmasına girecek doktora öğrencilerinin Üniversite Senatosu’nun 24.10.2024</a:t>
          </a:r>
          <a:r>
            <a:rPr lang="tr-TR" sz="1400" kern="1200"/>
            <a:t> </a:t>
          </a:r>
          <a:r>
            <a:rPr lang="en-US" sz="1400" kern="1200"/>
            <a:t>tarih ve 24/115 sayılı Senato Kararıyla belirlenen yayın yapma şartını yerine getirmesi gerek</a:t>
          </a:r>
          <a:r>
            <a:rPr lang="tr-TR" sz="1400" kern="1200"/>
            <a:t>ir.</a:t>
          </a:r>
          <a:endParaRPr lang="en-US" sz="1400" kern="1200"/>
        </a:p>
      </dsp:txBody>
      <dsp:txXfrm>
        <a:off x="1743322" y="2338844"/>
        <a:ext cx="6143377" cy="150937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8/layout/NameandTitleOrganizationalChart">
  <dgm:title val=""/>
  <dgm:desc val=""/>
  <dgm:catLst>
    <dgm:cat type="hierarchy" pri="125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1" styleLbl="fgAcc0">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alg type="conn">
                            <dgm:param type="connRout" val="bend"/>
                            <dgm:param type="dim" val="1D"/>
                            <dgm:param type="endSty" val="noArr"/>
                            <dgm:param type="begPts" val="bCtr"/>
                            <dgm:param type="endPts" val="tCtr"/>
                            <dgm:param type="bendPt" val="end"/>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41" func="var" arg="hierBranch" op="equ" val="hang">
                    <dgm:layoutNode name="Name42">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3">
                    <dgm:layoutNode name="Name44">
                      <dgm:choose name="Name45">
                        <dgm:if name="Name46" axis="self" func="depth" op="lte" val="2">
                          <dgm:choose name="Name47">
                            <dgm:if name="Name48" axis="par ch" ptType="node asst" func="cnt" op="gte" val="1">
                              <dgm:alg type="conn">
                                <dgm:param type="connRout" val="bend"/>
                                <dgm:param type="dim" val="1D"/>
                                <dgm:param type="endSty" val="noArr"/>
                                <dgm:param type="begPts" val="bCtr"/>
                                <dgm:param type="endPts" val="midL midR"/>
                              </dgm:alg>
                            </dgm:if>
                            <dgm:else name="Name49">
                              <dgm:alg type="conn">
                                <dgm:param type="connRout" val="bend"/>
                                <dgm:param type="dim" val="1D"/>
                                <dgm:param type="endSty" val="noArr"/>
                                <dgm:param type="begPts" val="bCtr"/>
                                <dgm:param type="endPts" val="midL midR"/>
                                <dgm:param type="srcNode" val="rootConnector1"/>
                              </dgm:alg>
                            </dgm:else>
                          </dgm:choose>
                        </dgm:if>
                        <dgm:else name="Name50">
                          <dgm:choose name="Name51">
                            <dgm:if name="Name52" axis="par ch" ptType="node asst" func="cnt" op="gte" val="1">
                              <dgm:alg type="conn">
                                <dgm:param type="connRout" val="bend"/>
                                <dgm:param type="dim" val="1D"/>
                                <dgm:param type="endSty" val="noArr"/>
                                <dgm:param type="begPts" val="bCtr"/>
                                <dgm:param type="endPts" val="midL midR"/>
                              </dgm:alg>
                            </dgm:if>
                            <dgm:else name="Name53">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54">
                  <dgm:if name="Name55" func="var" arg="hierBranch" op="equ" val="l">
                    <dgm:choose name="Name56">
                      <dgm:if name="Name57"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58">
                        <dgm:alg type="hierRoot">
                          <dgm:param type="hierAlign" val="tR"/>
                        </dgm:alg>
                        <dgm:shape xmlns:r="http://schemas.openxmlformats.org/officeDocument/2006/relationships" r:blip="">
                          <dgm:adjLst/>
                        </dgm:shape>
                        <dgm:presOf/>
                        <dgm:constrLst>
                          <dgm:constr type="alignOff" val="0.25"/>
                        </dgm:constrLst>
                      </dgm:else>
                    </dgm:choose>
                  </dgm:if>
                  <dgm:if name="Name59" func="var" arg="hierBranch" op="equ" val="r">
                    <dgm:choose name="Name60">
                      <dgm:if name="Name61"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2">
                        <dgm:alg type="hierRoot">
                          <dgm:param type="hierAlign" val="tL"/>
                        </dgm:alg>
                        <dgm:shape xmlns:r="http://schemas.openxmlformats.org/officeDocument/2006/relationships" r:blip="">
                          <dgm:adjLst/>
                        </dgm:shape>
                        <dgm:presOf/>
                        <dgm:constrLst>
                          <dgm:constr type="alignOff" val="0.25"/>
                        </dgm:constrLst>
                      </dgm:else>
                    </dgm:choose>
                  </dgm:if>
                  <dgm:if name="Name63"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4"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65">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66">
                    <dgm:if name="Name67" func="var" arg="hierBranch" op="equ" val="init">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68" func="var" arg="hierBranch" op="equ" val="l">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69" func="var" arg="hierBranch" op="equ" val="r">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70">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2" styleLbl="fgAcc1">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71">
                    <dgm:if name="Name72" func="var" arg="hierBranch" op="equ" val="l">
                      <dgm:alg type="hierChild">
                        <dgm:param type="chAlign" val="r"/>
                        <dgm:param type="linDir" val="fromT"/>
                      </dgm:alg>
                    </dgm:if>
                    <dgm:if name="Name73" func="var" arg="hierBranch" op="equ" val="r">
                      <dgm:alg type="hierChild">
                        <dgm:param type="chAlign" val="l"/>
                        <dgm:param type="linDir" val="fromT"/>
                      </dgm:alg>
                    </dgm:if>
                    <dgm:if name="Name74" func="var" arg="hierBranch" op="equ" val="hang">
                      <dgm:choose name="Name75">
                        <dgm:if name="Name76" func="var" arg="dir" op="equ" val="norm">
                          <dgm:alg type="hierChild">
                            <dgm:param type="chAlign" val="l"/>
                            <dgm:param type="linDir" val="fromL"/>
                            <dgm:param type="secChAlign" val="t"/>
                            <dgm:param type="secLinDir" val="fromT"/>
                          </dgm:alg>
                        </dgm:if>
                        <dgm:else name="Name77">
                          <dgm:alg type="hierChild">
                            <dgm:param type="chAlign" val="l"/>
                            <dgm:param type="linDir" val="fromR"/>
                            <dgm:param type="secChAlign" val="t"/>
                            <dgm:param type="secLinDir" val="fromT"/>
                          </dgm:alg>
                        </dgm:else>
                      </dgm:choose>
                    </dgm:if>
                    <dgm:if name="Name78" func="var" arg="hierBranch" op="equ" val="std">
                      <dgm:choose name="Name79">
                        <dgm:if name="Name80" func="var" arg="dir" op="equ" val="norm">
                          <dgm:alg type="hierChild"/>
                        </dgm:if>
                        <dgm:else name="Name81">
                          <dgm:alg type="hierChild">
                            <dgm:param type="linDir" val="fromR"/>
                          </dgm:alg>
                        </dgm:else>
                      </dgm:choose>
                    </dgm:if>
                    <dgm:if name="Name82" func="var" arg="hierBranch" op="equ" val="init">
                      <dgm:choose name="Name83">
                        <dgm:if name="Name84" func="var" arg="dir" op="equ" val="norm">
                          <dgm:alg type="hierChild"/>
                        </dgm:if>
                        <dgm:else name="Name85">
                          <dgm:alg type="hierChild">
                            <dgm:param type="linDir" val="fromR"/>
                          </dgm:alg>
                        </dgm:else>
                      </dgm:choose>
                    </dgm:if>
                    <dgm:else name="Name86"/>
                  </dgm:choose>
                  <dgm:shape xmlns:r="http://schemas.openxmlformats.org/officeDocument/2006/relationships" r:blip="">
                    <dgm:adjLst/>
                  </dgm:shape>
                  <dgm:presOf/>
                  <dgm:constrLst/>
                  <dgm:ruleLst/>
                  <dgm:forEach name="Name87" ref="rep2a"/>
                </dgm:layoutNode>
                <dgm:layoutNode name="hierChild5">
                  <dgm:choose name="Name88">
                    <dgm:if name="Name89" func="var" arg="dir" op="equ" val="norm">
                      <dgm:alg type="hierChild">
                        <dgm:param type="chAlign" val="l"/>
                        <dgm:param type="linDir" val="fromL"/>
                        <dgm:param type="secChAlign" val="t"/>
                        <dgm:param type="secLinDir" val="fromT"/>
                      </dgm:alg>
                    </dgm:if>
                    <dgm:else name="Name90">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91" ref="rep2b"/>
                </dgm:layoutNode>
              </dgm:layoutNode>
            </dgm:forEach>
          </dgm:layoutNode>
          <dgm:layoutNode name="hierChild3">
            <dgm:choose name="Name92">
              <dgm:if name="Name93" func="var" arg="dir" op="equ" val="norm">
                <dgm:alg type="hierChild">
                  <dgm:param type="chAlign" val="l"/>
                  <dgm:param type="linDir" val="fromL"/>
                  <dgm:param type="secChAlign" val="t"/>
                  <dgm:param type="secLinDir" val="fromT"/>
                </dgm:alg>
              </dgm:if>
              <dgm:else name="Name94">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95" axis="precedSib" ptType="parTrans" st="-1" cnt="1">
                <dgm:layoutNode name="Name96">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97">
                  <dgm:if name="Name98" func="var" arg="hierBranch" op="equ" val="l">
                    <dgm:alg type="hierRoot">
                      <dgm:param type="hierAlign" val="tR"/>
                    </dgm:alg>
                    <dgm:shape xmlns:r="http://schemas.openxmlformats.org/officeDocument/2006/relationships" r:blip="">
                      <dgm:adjLst/>
                    </dgm:shape>
                    <dgm:presOf/>
                    <dgm:constrLst>
                      <dgm:constr type="alignOff" val="0.65"/>
                    </dgm:constrLst>
                  </dgm:if>
                  <dgm:if name="Name99" func="var" arg="hierBranch" op="equ" val="r">
                    <dgm:alg type="hierRoot">
                      <dgm:param type="hierAlign" val="tL"/>
                    </dgm:alg>
                    <dgm:shape xmlns:r="http://schemas.openxmlformats.org/officeDocument/2006/relationships" r:blip="">
                      <dgm:adjLst/>
                    </dgm:shape>
                    <dgm:presOf/>
                    <dgm:constrLst>
                      <dgm:constr type="alignOff" val="0.65"/>
                    </dgm:constrLst>
                  </dgm:if>
                  <dgm:if name="Name100" func="var" arg="hierBranch" op="equ" val="hang">
                    <dgm:alg type="hierRoot"/>
                    <dgm:shape xmlns:r="http://schemas.openxmlformats.org/officeDocument/2006/relationships" r:blip="">
                      <dgm:adjLst/>
                    </dgm:shape>
                    <dgm:presOf/>
                    <dgm:constrLst>
                      <dgm:constr type="alignOff" val="0.65"/>
                    </dgm:constrLst>
                  </dgm:if>
                  <dgm:if name="Name101"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02"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103"/>
                </dgm:choose>
                <dgm:ruleLst/>
                <dgm:layoutNode name="rootComposite3">
                  <dgm:alg type="composite"/>
                  <dgm:shape xmlns:r="http://schemas.openxmlformats.org/officeDocument/2006/relationships" r:blip="">
                    <dgm:adjLst/>
                  </dgm:shape>
                  <dgm:presOf axis="self" ptType="node" cnt="1"/>
                  <dgm:choose name="Name104">
                    <dgm:if name="Name105" func="var" arg="hierBranch" op="equ" val="init">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06" func="var" arg="hierBranch" op="equ" val="l">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07" func="var" arg="hierBranch" op="equ" val="r">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08">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styleLbl="asst1">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3" styleLbl="fgAcc2">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09">
                    <dgm:if name="Name110" func="var" arg="hierBranch" op="equ" val="l">
                      <dgm:alg type="hierChild">
                        <dgm:param type="chAlign" val="r"/>
                        <dgm:param type="linDir" val="fromT"/>
                      </dgm:alg>
                    </dgm:if>
                    <dgm:if name="Name111" func="var" arg="hierBranch" op="equ" val="r">
                      <dgm:alg type="hierChild">
                        <dgm:param type="chAlign" val="l"/>
                        <dgm:param type="linDir" val="fromT"/>
                      </dgm:alg>
                    </dgm:if>
                    <dgm:if name="Name112" func="var" arg="hierBranch" op="equ" val="hang">
                      <dgm:choose name="Name113">
                        <dgm:if name="Name114" func="var" arg="dir" op="equ" val="norm">
                          <dgm:alg type="hierChild">
                            <dgm:param type="chAlign" val="l"/>
                            <dgm:param type="linDir" val="fromL"/>
                            <dgm:param type="secChAlign" val="t"/>
                            <dgm:param type="secLinDir" val="fromT"/>
                          </dgm:alg>
                        </dgm:if>
                        <dgm:else name="Name115">
                          <dgm:alg type="hierChild">
                            <dgm:param type="chAlign" val="l"/>
                            <dgm:param type="linDir" val="fromR"/>
                            <dgm:param type="secChAlign" val="t"/>
                            <dgm:param type="secLinDir" val="fromT"/>
                          </dgm:alg>
                        </dgm:else>
                      </dgm:choose>
                    </dgm:if>
                    <dgm:if name="Name116" func="var" arg="hierBranch" op="equ" val="std">
                      <dgm:choose name="Name117">
                        <dgm:if name="Name118" func="var" arg="dir" op="equ" val="norm">
                          <dgm:alg type="hierChild"/>
                        </dgm:if>
                        <dgm:else name="Name119">
                          <dgm:alg type="hierChild">
                            <dgm:param type="linDir" val="fromR"/>
                          </dgm:alg>
                        </dgm:else>
                      </dgm:choose>
                    </dgm:if>
                    <dgm:if name="Name120" func="var" arg="hierBranch" op="equ" val="init">
                      <dgm:alg type="hierChild"/>
                    </dgm:if>
                    <dgm:else name="Name121"/>
                  </dgm:choose>
                  <dgm:shape xmlns:r="http://schemas.openxmlformats.org/officeDocument/2006/relationships" r:blip="">
                    <dgm:adjLst/>
                  </dgm:shape>
                  <dgm:presOf/>
                  <dgm:constrLst/>
                  <dgm:ruleLst/>
                  <dgm:forEach name="Name122" ref="rep2a"/>
                </dgm:layoutNode>
                <dgm:layoutNode name="hierChild7">
                  <dgm:choose name="Name123">
                    <dgm:if name="Name124" func="var" arg="dir" op="equ" val="norm">
                      <dgm:alg type="hierChild">
                        <dgm:param type="chAlign" val="l"/>
                        <dgm:param type="linDir" val="fromL"/>
                        <dgm:param type="secChAlign" val="t"/>
                        <dgm:param type="secLinDir" val="fromT"/>
                      </dgm:alg>
                    </dgm:if>
                    <dgm:else name="Name12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26"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0EBE03-0D04-4A76-88EB-13639BCCE95D}" type="datetimeFigureOut">
              <a:rPr lang="en-US" smtClean="0"/>
              <a:t>2/27/2026</a:t>
            </a:fld>
            <a:endParaRPr lang="en-US"/>
          </a:p>
        </p:txBody>
      </p:sp>
      <p:sp>
        <p:nvSpPr>
          <p:cNvPr id="4" name="Slayt Resmi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599B5F-8829-4C23-83FA-404828F6482D}" type="slidenum">
              <a:rPr lang="en-US" smtClean="0"/>
              <a:t>‹#›</a:t>
            </a:fld>
            <a:endParaRPr lang="en-US"/>
          </a:p>
        </p:txBody>
      </p:sp>
    </p:spTree>
    <p:extLst>
      <p:ext uri="{BB962C8B-B14F-4D97-AF65-F5344CB8AC3E}">
        <p14:creationId xmlns:p14="http://schemas.microsoft.com/office/powerpoint/2010/main" val="38388676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5"/>
          </p:nvPr>
        </p:nvSpPr>
        <p:spPr/>
        <p:txBody>
          <a:bodyPr/>
          <a:lstStyle/>
          <a:p>
            <a:fld id="{F60A8F55-591F-4C82-A106-4949E9E692F5}" type="slidenum">
              <a:rPr lang="tr-TR" smtClean="0"/>
              <a:t>2</a:t>
            </a:fld>
            <a:endParaRPr lang="tr-TR"/>
          </a:p>
        </p:txBody>
      </p:sp>
    </p:spTree>
    <p:extLst>
      <p:ext uri="{BB962C8B-B14F-4D97-AF65-F5344CB8AC3E}">
        <p14:creationId xmlns:p14="http://schemas.microsoft.com/office/powerpoint/2010/main" val="3012881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2/27/2026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2/27/2026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2/27/2026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2/27/2026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2/27/2026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tr-TR" dirty="0"/>
              <a:t>Atatürk Üniversitesi</a:t>
            </a:r>
            <a:br>
              <a:rPr lang="tr-TR" dirty="0"/>
            </a:br>
            <a:r>
              <a:rPr lang="tr-TR" dirty="0"/>
              <a:t>Kamu Yönetimi Bölümü</a:t>
            </a:r>
            <a:endParaRPr dirty="0"/>
          </a:p>
        </p:txBody>
      </p:sp>
      <p:sp>
        <p:nvSpPr>
          <p:cNvPr id="3" name="Subtitle 2"/>
          <p:cNvSpPr>
            <a:spLocks noGrp="1"/>
          </p:cNvSpPr>
          <p:nvPr>
            <p:ph type="subTitle" idx="1"/>
          </p:nvPr>
        </p:nvSpPr>
        <p:spPr/>
        <p:txBody>
          <a:bodyPr/>
          <a:lstStyle/>
          <a:p>
            <a:r>
              <a:rPr dirty="0" err="1"/>
              <a:t>Lisansüstü</a:t>
            </a:r>
            <a:r>
              <a:rPr dirty="0"/>
              <a:t> </a:t>
            </a:r>
            <a:r>
              <a:rPr lang="tr-TR" dirty="0"/>
              <a:t>Oryantasyon Eğitimi</a:t>
            </a:r>
            <a:endParaRPr dirty="0"/>
          </a:p>
          <a:p>
            <a:r>
              <a:rPr dirty="0"/>
              <a:t>202</a:t>
            </a:r>
            <a:r>
              <a:rPr lang="tr-TR" dirty="0"/>
              <a:t>6</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lowchart: Document 9">
            <a:extLst>
              <a:ext uri="{FF2B5EF4-FFF2-40B4-BE49-F238E27FC236}">
                <a16:creationId xmlns:a16="http://schemas.microsoft.com/office/drawing/2014/main" id="{D12DDE76-C203-4047-9998-63900085B5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631" y="0"/>
            <a:ext cx="2436019" cy="3400426"/>
          </a:xfrm>
          <a:prstGeom prst="flowChartDocumen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25EA29C5-9BD8-17BC-BF23-E575C32B6379}"/>
              </a:ext>
            </a:extLst>
          </p:cNvPr>
          <p:cNvSpPr>
            <a:spLocks noGrp="1"/>
          </p:cNvSpPr>
          <p:nvPr>
            <p:ph type="title"/>
          </p:nvPr>
        </p:nvSpPr>
        <p:spPr>
          <a:xfrm>
            <a:off x="628650" y="171162"/>
            <a:ext cx="2130136" cy="2371148"/>
          </a:xfrm>
        </p:spPr>
        <p:txBody>
          <a:bodyPr vert="horz" lIns="91440" tIns="45720" rIns="91440" bIns="45720" rtlCol="0" anchor="ctr">
            <a:normAutofit/>
          </a:bodyPr>
          <a:lstStyle/>
          <a:p>
            <a:pPr algn="l" defTabSz="914400">
              <a:lnSpc>
                <a:spcPct val="90000"/>
              </a:lnSpc>
            </a:pPr>
            <a:r>
              <a:rPr lang="en-US" sz="2800" kern="1200">
                <a:solidFill>
                  <a:srgbClr val="FFFFFF"/>
                </a:solidFill>
                <a:latin typeface="+mj-lt"/>
                <a:ea typeface="+mj-ea"/>
                <a:cs typeface="+mj-cs"/>
              </a:rPr>
              <a:t>Ders Geçme Notu</a:t>
            </a:r>
          </a:p>
        </p:txBody>
      </p:sp>
      <p:pic>
        <p:nvPicPr>
          <p:cNvPr id="5" name="Resim 4">
            <a:extLst>
              <a:ext uri="{FF2B5EF4-FFF2-40B4-BE49-F238E27FC236}">
                <a16:creationId xmlns:a16="http://schemas.microsoft.com/office/drawing/2014/main" id="{1A493F7D-CACE-919B-375B-8B6EA3CC3638}"/>
              </a:ext>
            </a:extLst>
          </p:cNvPr>
          <p:cNvPicPr>
            <a:picLocks noChangeAspect="1"/>
          </p:cNvPicPr>
          <p:nvPr/>
        </p:nvPicPr>
        <p:blipFill>
          <a:blip r:embed="rId2"/>
          <a:stretch>
            <a:fillRect/>
          </a:stretch>
        </p:blipFill>
        <p:spPr>
          <a:xfrm>
            <a:off x="3155949" y="958940"/>
            <a:ext cx="5510653" cy="4941095"/>
          </a:xfrm>
          <a:prstGeom prst="rect">
            <a:avLst/>
          </a:prstGeom>
        </p:spPr>
      </p:pic>
    </p:spTree>
    <p:extLst>
      <p:ext uri="{BB962C8B-B14F-4D97-AF65-F5344CB8AC3E}">
        <p14:creationId xmlns:p14="http://schemas.microsoft.com/office/powerpoint/2010/main" val="35755230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Rounded Corners 18">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5409" y="1011045"/>
            <a:ext cx="3277394"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17619" y="1112969"/>
            <a:ext cx="2952974" cy="4166010"/>
          </a:xfrm>
        </p:spPr>
        <p:txBody>
          <a:bodyPr>
            <a:normAutofit/>
          </a:bodyPr>
          <a:lstStyle/>
          <a:p>
            <a:r>
              <a:rPr lang="en-US" sz="4100">
                <a:solidFill>
                  <a:srgbClr val="FFFFFF"/>
                </a:solidFill>
              </a:rPr>
              <a:t>Tez Konusunun Belirlenmesi ve Etik Kurul Onayı</a:t>
            </a:r>
          </a:p>
        </p:txBody>
      </p:sp>
      <p:sp>
        <p:nvSpPr>
          <p:cNvPr id="21" name="Freeform: Shape 20">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7896" y="0"/>
            <a:ext cx="866357"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Shape 22">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971133" y="-1"/>
            <a:ext cx="130305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19805"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4572000" y="820880"/>
            <a:ext cx="3943349" cy="4889350"/>
          </a:xfrm>
        </p:spPr>
        <p:txBody>
          <a:bodyPr anchor="t">
            <a:normAutofit/>
          </a:bodyPr>
          <a:lstStyle/>
          <a:p>
            <a:endParaRPr dirty="0"/>
          </a:p>
          <a:p>
            <a:pPr>
              <a:defRPr sz="1800"/>
            </a:pPr>
            <a:r>
              <a:rPr dirty="0" err="1"/>
              <a:t>Öğrenci</a:t>
            </a:r>
            <a:r>
              <a:rPr dirty="0"/>
              <a:t> </a:t>
            </a:r>
            <a:r>
              <a:rPr dirty="0" err="1"/>
              <a:t>tez</a:t>
            </a:r>
            <a:r>
              <a:rPr dirty="0"/>
              <a:t> </a:t>
            </a:r>
            <a:r>
              <a:rPr dirty="0" err="1"/>
              <a:t>konusunu</a:t>
            </a:r>
            <a:r>
              <a:rPr dirty="0"/>
              <a:t> </a:t>
            </a:r>
            <a:r>
              <a:rPr dirty="0" err="1"/>
              <a:t>danışmanıyla</a:t>
            </a:r>
            <a:r>
              <a:rPr dirty="0"/>
              <a:t> </a:t>
            </a:r>
            <a:r>
              <a:rPr dirty="0" err="1"/>
              <a:t>belirler</a:t>
            </a:r>
            <a:r>
              <a:rPr dirty="0"/>
              <a:t> </a:t>
            </a:r>
            <a:r>
              <a:rPr dirty="0" err="1"/>
              <a:t>ve</a:t>
            </a:r>
            <a:r>
              <a:rPr dirty="0"/>
              <a:t> </a:t>
            </a:r>
            <a:r>
              <a:rPr dirty="0" err="1"/>
              <a:t>en</a:t>
            </a:r>
            <a:r>
              <a:rPr dirty="0"/>
              <a:t> </a:t>
            </a:r>
            <a:r>
              <a:rPr dirty="0" err="1"/>
              <a:t>geç</a:t>
            </a:r>
            <a:r>
              <a:rPr dirty="0"/>
              <a:t> </a:t>
            </a:r>
            <a:r>
              <a:rPr dirty="0" err="1"/>
              <a:t>ikinci</a:t>
            </a:r>
            <a:r>
              <a:rPr dirty="0"/>
              <a:t> </a:t>
            </a:r>
            <a:r>
              <a:rPr dirty="0" err="1"/>
              <a:t>yarıyılın</a:t>
            </a:r>
            <a:r>
              <a:rPr dirty="0"/>
              <a:t> </a:t>
            </a:r>
            <a:r>
              <a:rPr dirty="0" err="1"/>
              <a:t>sonuna</a:t>
            </a:r>
            <a:r>
              <a:rPr dirty="0"/>
              <a:t> </a:t>
            </a:r>
            <a:r>
              <a:rPr dirty="0" err="1"/>
              <a:t>kadar</a:t>
            </a:r>
            <a:r>
              <a:rPr dirty="0"/>
              <a:t> </a:t>
            </a:r>
            <a:r>
              <a:rPr dirty="0" err="1"/>
              <a:t>enstitüye</a:t>
            </a:r>
            <a:r>
              <a:rPr dirty="0"/>
              <a:t> </a:t>
            </a:r>
            <a:r>
              <a:rPr dirty="0" err="1"/>
              <a:t>bildirir</a:t>
            </a:r>
            <a:r>
              <a:rPr dirty="0"/>
              <a:t>. Tez </a:t>
            </a:r>
            <a:r>
              <a:rPr dirty="0" err="1"/>
              <a:t>konusu</a:t>
            </a:r>
            <a:r>
              <a:rPr dirty="0"/>
              <a:t>, </a:t>
            </a:r>
            <a:r>
              <a:rPr dirty="0" err="1"/>
              <a:t>enstitü</a:t>
            </a:r>
            <a:r>
              <a:rPr dirty="0"/>
              <a:t> </a:t>
            </a:r>
            <a:r>
              <a:rPr dirty="0" err="1"/>
              <a:t>yönetim</a:t>
            </a:r>
            <a:r>
              <a:rPr dirty="0"/>
              <a:t> </a:t>
            </a:r>
            <a:r>
              <a:rPr dirty="0" err="1"/>
              <a:t>kurulu</a:t>
            </a:r>
            <a:r>
              <a:rPr dirty="0"/>
              <a:t> </a:t>
            </a:r>
            <a:r>
              <a:rPr dirty="0" err="1"/>
              <a:t>onayıyla</a:t>
            </a:r>
            <a:r>
              <a:rPr dirty="0"/>
              <a:t> </a:t>
            </a:r>
            <a:r>
              <a:rPr dirty="0" err="1"/>
              <a:t>kesinleşir</a:t>
            </a:r>
            <a:r>
              <a:rPr dirty="0"/>
              <a:t>.</a:t>
            </a:r>
            <a:endParaRPr lang="tr-TR" dirty="0"/>
          </a:p>
          <a:p>
            <a:pPr>
              <a:defRPr sz="1800"/>
            </a:pPr>
            <a:r>
              <a:rPr dirty="0" err="1"/>
              <a:t>Beşinci</a:t>
            </a:r>
            <a:r>
              <a:rPr dirty="0"/>
              <a:t> </a:t>
            </a:r>
            <a:r>
              <a:rPr dirty="0" err="1"/>
              <a:t>yarıyıl</a:t>
            </a:r>
            <a:r>
              <a:rPr dirty="0"/>
              <a:t> </a:t>
            </a:r>
            <a:r>
              <a:rPr dirty="0" err="1"/>
              <a:t>sonuna</a:t>
            </a:r>
            <a:r>
              <a:rPr dirty="0"/>
              <a:t> </a:t>
            </a:r>
            <a:r>
              <a:rPr dirty="0" err="1"/>
              <a:t>kadar</a:t>
            </a:r>
            <a:r>
              <a:rPr dirty="0"/>
              <a:t> </a:t>
            </a:r>
            <a:r>
              <a:rPr dirty="0" err="1"/>
              <a:t>tez</a:t>
            </a:r>
            <a:r>
              <a:rPr dirty="0"/>
              <a:t> </a:t>
            </a:r>
            <a:r>
              <a:rPr dirty="0" err="1"/>
              <a:t>konusu</a:t>
            </a:r>
            <a:r>
              <a:rPr dirty="0"/>
              <a:t> </a:t>
            </a:r>
            <a:r>
              <a:rPr dirty="0" err="1"/>
              <a:t>kabul</a:t>
            </a:r>
            <a:r>
              <a:rPr dirty="0"/>
              <a:t> </a:t>
            </a:r>
            <a:r>
              <a:rPr dirty="0" err="1"/>
              <a:t>edilmeyen</a:t>
            </a:r>
            <a:r>
              <a:rPr dirty="0"/>
              <a:t> </a:t>
            </a:r>
            <a:r>
              <a:rPr dirty="0" err="1"/>
              <a:t>öğrencinin</a:t>
            </a:r>
            <a:r>
              <a:rPr dirty="0"/>
              <a:t> </a:t>
            </a:r>
            <a:r>
              <a:rPr dirty="0" err="1"/>
              <a:t>programla</a:t>
            </a:r>
            <a:r>
              <a:rPr dirty="0"/>
              <a:t> </a:t>
            </a:r>
            <a:r>
              <a:rPr dirty="0" err="1"/>
              <a:t>ilişiği</a:t>
            </a:r>
            <a:r>
              <a:rPr dirty="0"/>
              <a:t> </a:t>
            </a:r>
            <a:r>
              <a:rPr dirty="0" err="1"/>
              <a:t>kesilir</a:t>
            </a:r>
            <a:r>
              <a:rPr dirty="0"/>
              <a:t>.</a:t>
            </a:r>
            <a:endParaRPr lang="tr-TR" dirty="0"/>
          </a:p>
          <a:p>
            <a:pPr>
              <a:defRPr sz="1800"/>
            </a:pPr>
            <a:r>
              <a:rPr dirty="0"/>
              <a:t>Tez </a:t>
            </a:r>
            <a:r>
              <a:rPr dirty="0" err="1"/>
              <a:t>konusu</a:t>
            </a:r>
            <a:r>
              <a:rPr dirty="0"/>
              <a:t> </a:t>
            </a:r>
            <a:r>
              <a:rPr dirty="0" err="1"/>
              <a:t>insanlardan</a:t>
            </a:r>
            <a:r>
              <a:rPr dirty="0"/>
              <a:t> </a:t>
            </a:r>
            <a:r>
              <a:rPr dirty="0" err="1"/>
              <a:t>veri</a:t>
            </a:r>
            <a:r>
              <a:rPr dirty="0"/>
              <a:t> </a:t>
            </a:r>
            <a:r>
              <a:rPr dirty="0" err="1"/>
              <a:t>toplamayı</a:t>
            </a:r>
            <a:r>
              <a:rPr dirty="0"/>
              <a:t> </a:t>
            </a:r>
            <a:r>
              <a:rPr dirty="0" err="1"/>
              <a:t>gerektiriyorsa</a:t>
            </a:r>
            <a:r>
              <a:rPr dirty="0"/>
              <a:t> </a:t>
            </a:r>
            <a:r>
              <a:rPr dirty="0" err="1"/>
              <a:t>etik</a:t>
            </a:r>
            <a:r>
              <a:rPr dirty="0"/>
              <a:t> </a:t>
            </a:r>
            <a:r>
              <a:rPr dirty="0" err="1"/>
              <a:t>kurul</a:t>
            </a:r>
            <a:r>
              <a:rPr dirty="0"/>
              <a:t> </a:t>
            </a:r>
            <a:r>
              <a:rPr dirty="0" err="1"/>
              <a:t>onayı</a:t>
            </a:r>
            <a:r>
              <a:rPr dirty="0"/>
              <a:t> </a:t>
            </a:r>
            <a:r>
              <a:rPr dirty="0" err="1"/>
              <a:t>zorunludur</a:t>
            </a:r>
            <a:r>
              <a:rPr dirty="0"/>
              <a:t>. </a:t>
            </a:r>
            <a:r>
              <a:rPr dirty="0" err="1"/>
              <a:t>Sağlık</a:t>
            </a:r>
            <a:r>
              <a:rPr dirty="0"/>
              <a:t> </a:t>
            </a:r>
            <a:r>
              <a:rPr dirty="0" err="1"/>
              <a:t>Bilimleri</a:t>
            </a:r>
            <a:r>
              <a:rPr dirty="0"/>
              <a:t> </a:t>
            </a:r>
            <a:r>
              <a:rPr dirty="0" err="1"/>
              <a:t>Enstitüsü</a:t>
            </a:r>
            <a:r>
              <a:rPr dirty="0"/>
              <a:t> </a:t>
            </a:r>
            <a:r>
              <a:rPr dirty="0" err="1"/>
              <a:t>programlarında</a:t>
            </a:r>
            <a:r>
              <a:rPr dirty="0"/>
              <a:t> </a:t>
            </a:r>
            <a:r>
              <a:rPr dirty="0" err="1"/>
              <a:t>etik</a:t>
            </a:r>
            <a:r>
              <a:rPr dirty="0"/>
              <a:t> </a:t>
            </a:r>
            <a:r>
              <a:rPr dirty="0" err="1"/>
              <a:t>onay</a:t>
            </a:r>
            <a:r>
              <a:rPr dirty="0"/>
              <a:t> </a:t>
            </a:r>
            <a:r>
              <a:rPr dirty="0" err="1"/>
              <a:t>tez</a:t>
            </a:r>
            <a:r>
              <a:rPr dirty="0"/>
              <a:t> </a:t>
            </a:r>
            <a:r>
              <a:rPr dirty="0" err="1"/>
              <a:t>öncesi</a:t>
            </a:r>
            <a:r>
              <a:rPr dirty="0"/>
              <a:t> </a:t>
            </a:r>
            <a:r>
              <a:rPr dirty="0" err="1"/>
              <a:t>alınmalıdır</a:t>
            </a:r>
            <a:r>
              <a:rPr dirty="0"/>
              <a:t>.</a:t>
            </a:r>
          </a:p>
        </p:txBody>
      </p:sp>
      <p:sp>
        <p:nvSpPr>
          <p:cNvPr id="27" name="Freeform: Shape 26">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161135"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563731" y="5717905"/>
            <a:ext cx="1328706"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99729" y="6258755"/>
            <a:ext cx="1174455"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Rounded Corners 18">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5409" y="1011045"/>
            <a:ext cx="3277394"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17619" y="1112969"/>
            <a:ext cx="2952974" cy="4166010"/>
          </a:xfrm>
        </p:spPr>
        <p:txBody>
          <a:bodyPr>
            <a:normAutofit/>
          </a:bodyPr>
          <a:lstStyle/>
          <a:p>
            <a:r>
              <a:rPr lang="en-US" sz="3700">
                <a:solidFill>
                  <a:srgbClr val="FFFFFF"/>
                </a:solidFill>
              </a:rPr>
              <a:t>Yüksek Lisans Tezinin Sonuçlanması</a:t>
            </a:r>
          </a:p>
        </p:txBody>
      </p:sp>
      <p:sp>
        <p:nvSpPr>
          <p:cNvPr id="21" name="Freeform: Shape 20">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7896" y="0"/>
            <a:ext cx="866357"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Shape 22">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971133" y="-1"/>
            <a:ext cx="130305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19805"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4572000" y="820880"/>
            <a:ext cx="3943349" cy="4889350"/>
          </a:xfrm>
        </p:spPr>
        <p:txBody>
          <a:bodyPr anchor="t">
            <a:normAutofit/>
          </a:bodyPr>
          <a:lstStyle/>
          <a:p>
            <a:endParaRPr dirty="0"/>
          </a:p>
          <a:p>
            <a:pPr>
              <a:defRPr sz="1800"/>
            </a:pPr>
            <a:r>
              <a:rPr dirty="0"/>
              <a:t>Yüksek </a:t>
            </a:r>
            <a:r>
              <a:rPr dirty="0" err="1"/>
              <a:t>lisans</a:t>
            </a:r>
            <a:r>
              <a:rPr dirty="0"/>
              <a:t> </a:t>
            </a:r>
            <a:r>
              <a:rPr dirty="0" err="1"/>
              <a:t>tez</a:t>
            </a:r>
            <a:r>
              <a:rPr dirty="0"/>
              <a:t> </a:t>
            </a:r>
            <a:r>
              <a:rPr dirty="0" err="1"/>
              <a:t>jürisi</a:t>
            </a:r>
            <a:r>
              <a:rPr dirty="0"/>
              <a:t>, </a:t>
            </a:r>
            <a:r>
              <a:rPr dirty="0" err="1"/>
              <a:t>danışman</a:t>
            </a:r>
            <a:r>
              <a:rPr dirty="0"/>
              <a:t> </a:t>
            </a:r>
            <a:r>
              <a:rPr dirty="0" err="1"/>
              <a:t>ve</a:t>
            </a:r>
            <a:r>
              <a:rPr dirty="0"/>
              <a:t> ana </a:t>
            </a:r>
            <a:r>
              <a:rPr dirty="0" err="1"/>
              <a:t>bilim</a:t>
            </a:r>
            <a:r>
              <a:rPr dirty="0"/>
              <a:t> </a:t>
            </a:r>
            <a:r>
              <a:rPr dirty="0" err="1"/>
              <a:t>dalı</a:t>
            </a:r>
            <a:r>
              <a:rPr dirty="0"/>
              <a:t> </a:t>
            </a:r>
            <a:r>
              <a:rPr dirty="0" err="1"/>
              <a:t>başkanlığının</a:t>
            </a:r>
            <a:r>
              <a:rPr dirty="0"/>
              <a:t> </a:t>
            </a:r>
            <a:r>
              <a:rPr dirty="0" err="1"/>
              <a:t>önerisiyle</a:t>
            </a:r>
            <a:r>
              <a:rPr dirty="0"/>
              <a:t> </a:t>
            </a:r>
            <a:r>
              <a:rPr dirty="0" err="1"/>
              <a:t>enstitü</a:t>
            </a:r>
            <a:r>
              <a:rPr dirty="0"/>
              <a:t> </a:t>
            </a:r>
            <a:r>
              <a:rPr dirty="0" err="1"/>
              <a:t>yönetim</a:t>
            </a:r>
            <a:r>
              <a:rPr dirty="0"/>
              <a:t> </a:t>
            </a:r>
            <a:r>
              <a:rPr dirty="0" err="1"/>
              <a:t>kurulu</a:t>
            </a:r>
            <a:r>
              <a:rPr dirty="0"/>
              <a:t> </a:t>
            </a:r>
            <a:r>
              <a:rPr dirty="0" err="1"/>
              <a:t>tarafından</a:t>
            </a:r>
            <a:r>
              <a:rPr dirty="0"/>
              <a:t> </a:t>
            </a:r>
            <a:r>
              <a:rPr dirty="0" err="1"/>
              <a:t>atanır</a:t>
            </a:r>
            <a:r>
              <a:rPr dirty="0"/>
              <a:t>.</a:t>
            </a:r>
            <a:endParaRPr lang="tr-TR" dirty="0"/>
          </a:p>
          <a:p>
            <a:pPr>
              <a:defRPr sz="1800"/>
            </a:pPr>
            <a:r>
              <a:rPr dirty="0"/>
              <a:t>Jüri </a:t>
            </a:r>
            <a:r>
              <a:rPr dirty="0" err="1"/>
              <a:t>üç</a:t>
            </a:r>
            <a:r>
              <a:rPr dirty="0"/>
              <a:t> </a:t>
            </a:r>
            <a:r>
              <a:rPr dirty="0" err="1"/>
              <a:t>veya</a:t>
            </a:r>
            <a:r>
              <a:rPr dirty="0"/>
              <a:t> </a:t>
            </a:r>
            <a:r>
              <a:rPr dirty="0" err="1"/>
              <a:t>beş</a:t>
            </a:r>
            <a:r>
              <a:rPr dirty="0"/>
              <a:t> </a:t>
            </a:r>
            <a:r>
              <a:rPr dirty="0" err="1"/>
              <a:t>üyeden</a:t>
            </a:r>
            <a:r>
              <a:rPr dirty="0"/>
              <a:t> </a:t>
            </a:r>
            <a:r>
              <a:rPr dirty="0" err="1"/>
              <a:t>oluşur</a:t>
            </a:r>
            <a:r>
              <a:rPr dirty="0"/>
              <a:t>; </a:t>
            </a:r>
            <a:r>
              <a:rPr dirty="0" err="1"/>
              <a:t>biri</a:t>
            </a:r>
            <a:r>
              <a:rPr dirty="0"/>
              <a:t> </a:t>
            </a:r>
            <a:r>
              <a:rPr dirty="0" err="1"/>
              <a:t>danışman</a:t>
            </a:r>
            <a:r>
              <a:rPr dirty="0"/>
              <a:t>, </a:t>
            </a:r>
            <a:r>
              <a:rPr dirty="0" err="1"/>
              <a:t>en</a:t>
            </a:r>
            <a:r>
              <a:rPr dirty="0"/>
              <a:t> </a:t>
            </a:r>
            <a:r>
              <a:rPr dirty="0" err="1"/>
              <a:t>az</a:t>
            </a:r>
            <a:r>
              <a:rPr dirty="0"/>
              <a:t> </a:t>
            </a:r>
            <a:r>
              <a:rPr dirty="0" err="1"/>
              <a:t>biri</a:t>
            </a:r>
            <a:r>
              <a:rPr dirty="0"/>
              <a:t> </a:t>
            </a:r>
            <a:r>
              <a:rPr dirty="0" err="1"/>
              <a:t>üniversite</a:t>
            </a:r>
            <a:r>
              <a:rPr dirty="0"/>
              <a:t> </a:t>
            </a:r>
            <a:r>
              <a:rPr dirty="0" err="1"/>
              <a:t>dışından</a:t>
            </a:r>
            <a:r>
              <a:rPr dirty="0"/>
              <a:t> </a:t>
            </a:r>
            <a:r>
              <a:rPr dirty="0" err="1"/>
              <a:t>olmak</a:t>
            </a:r>
            <a:r>
              <a:rPr dirty="0"/>
              <a:t> </a:t>
            </a:r>
            <a:r>
              <a:rPr dirty="0" err="1"/>
              <a:t>zorundadır</a:t>
            </a:r>
            <a:r>
              <a:rPr dirty="0"/>
              <a:t>.</a:t>
            </a:r>
            <a:endParaRPr lang="tr-TR" dirty="0"/>
          </a:p>
          <a:p>
            <a:pPr>
              <a:defRPr sz="1800"/>
            </a:pPr>
            <a:r>
              <a:rPr dirty="0"/>
              <a:t>Tez </a:t>
            </a:r>
            <a:r>
              <a:rPr dirty="0" err="1"/>
              <a:t>savunması</a:t>
            </a:r>
            <a:r>
              <a:rPr dirty="0"/>
              <a:t> </a:t>
            </a:r>
            <a:r>
              <a:rPr dirty="0" err="1"/>
              <a:t>bir</a:t>
            </a:r>
            <a:r>
              <a:rPr dirty="0"/>
              <a:t> ay </a:t>
            </a:r>
            <a:r>
              <a:rPr dirty="0" err="1"/>
              <a:t>içinde</a:t>
            </a:r>
            <a:r>
              <a:rPr dirty="0"/>
              <a:t> </a:t>
            </a:r>
            <a:r>
              <a:rPr dirty="0" err="1"/>
              <a:t>yapılır</a:t>
            </a:r>
            <a:r>
              <a:rPr dirty="0"/>
              <a:t> </a:t>
            </a:r>
            <a:r>
              <a:rPr dirty="0" err="1"/>
              <a:t>ve</a:t>
            </a:r>
            <a:r>
              <a:rPr dirty="0"/>
              <a:t> </a:t>
            </a:r>
            <a:r>
              <a:rPr dirty="0" err="1"/>
              <a:t>açık</a:t>
            </a:r>
            <a:r>
              <a:rPr dirty="0"/>
              <a:t> </a:t>
            </a:r>
            <a:r>
              <a:rPr dirty="0" err="1"/>
              <a:t>ortamda</a:t>
            </a:r>
            <a:r>
              <a:rPr dirty="0"/>
              <a:t> </a:t>
            </a:r>
            <a:r>
              <a:rPr dirty="0" err="1"/>
              <a:t>gerçekleştirilir</a:t>
            </a:r>
            <a:r>
              <a:rPr dirty="0"/>
              <a:t>.</a:t>
            </a:r>
            <a:endParaRPr lang="tr-TR" dirty="0"/>
          </a:p>
          <a:p>
            <a:pPr>
              <a:defRPr sz="1800"/>
            </a:pPr>
            <a:r>
              <a:rPr dirty="0" err="1"/>
              <a:t>Tezi</a:t>
            </a:r>
            <a:r>
              <a:rPr dirty="0"/>
              <a:t> </a:t>
            </a:r>
            <a:r>
              <a:rPr dirty="0" err="1"/>
              <a:t>reddedilen</a:t>
            </a:r>
            <a:r>
              <a:rPr dirty="0"/>
              <a:t> </a:t>
            </a:r>
            <a:r>
              <a:rPr dirty="0" err="1"/>
              <a:t>öğrenci</a:t>
            </a:r>
            <a:r>
              <a:rPr dirty="0"/>
              <a:t>, </a:t>
            </a:r>
            <a:r>
              <a:rPr dirty="0" err="1"/>
              <a:t>tezsiz</a:t>
            </a:r>
            <a:r>
              <a:rPr dirty="0"/>
              <a:t> </a:t>
            </a:r>
            <a:r>
              <a:rPr dirty="0" err="1"/>
              <a:t>yüksek</a:t>
            </a:r>
            <a:r>
              <a:rPr dirty="0"/>
              <a:t> </a:t>
            </a:r>
            <a:r>
              <a:rPr dirty="0" err="1"/>
              <a:t>lisans</a:t>
            </a:r>
            <a:r>
              <a:rPr dirty="0"/>
              <a:t> </a:t>
            </a:r>
            <a:r>
              <a:rPr dirty="0" err="1"/>
              <a:t>gereklerini</a:t>
            </a:r>
            <a:r>
              <a:rPr dirty="0"/>
              <a:t> </a:t>
            </a:r>
            <a:r>
              <a:rPr dirty="0" err="1"/>
              <a:t>yerine</a:t>
            </a:r>
            <a:r>
              <a:rPr dirty="0"/>
              <a:t> </a:t>
            </a:r>
            <a:r>
              <a:rPr dirty="0" err="1"/>
              <a:t>getirmişse</a:t>
            </a:r>
            <a:r>
              <a:rPr dirty="0"/>
              <a:t> </a:t>
            </a:r>
            <a:r>
              <a:rPr dirty="0" err="1"/>
              <a:t>tezsiz</a:t>
            </a:r>
            <a:r>
              <a:rPr dirty="0"/>
              <a:t> </a:t>
            </a:r>
            <a:r>
              <a:rPr dirty="0" err="1"/>
              <a:t>yüksek</a:t>
            </a:r>
            <a:r>
              <a:rPr dirty="0"/>
              <a:t> </a:t>
            </a:r>
            <a:r>
              <a:rPr dirty="0" err="1"/>
              <a:t>lisans</a:t>
            </a:r>
            <a:r>
              <a:rPr dirty="0"/>
              <a:t> </a:t>
            </a:r>
            <a:r>
              <a:rPr dirty="0" err="1"/>
              <a:t>diploması</a:t>
            </a:r>
            <a:r>
              <a:rPr dirty="0"/>
              <a:t> </a:t>
            </a:r>
            <a:r>
              <a:rPr dirty="0" err="1"/>
              <a:t>alabilir</a:t>
            </a:r>
            <a:r>
              <a:rPr dirty="0"/>
              <a:t>.</a:t>
            </a:r>
          </a:p>
        </p:txBody>
      </p:sp>
      <p:sp>
        <p:nvSpPr>
          <p:cNvPr id="27" name="Freeform: Shape 26">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161135"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563731" y="5717905"/>
            <a:ext cx="1328706"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99729" y="6258755"/>
            <a:ext cx="1174455"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Slide Background">
            <a:extLst>
              <a:ext uri="{FF2B5EF4-FFF2-40B4-BE49-F238E27FC236}">
                <a16:creationId xmlns:a16="http://schemas.microsoft.com/office/drawing/2014/main" id="{C0763A76-9F1C-4FC5-82B7-DD475DA461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9143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20" name="Rectangle 19">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391835"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71352" y="350196"/>
            <a:ext cx="3485178" cy="1624520"/>
          </a:xfrm>
        </p:spPr>
        <p:txBody>
          <a:bodyPr anchor="ctr">
            <a:normAutofit/>
          </a:bodyPr>
          <a:lstStyle/>
          <a:p>
            <a:r>
              <a:rPr lang="en-US" sz="3500"/>
              <a:t>Doktora Programı</a:t>
            </a:r>
          </a:p>
        </p:txBody>
      </p:sp>
      <p:sp>
        <p:nvSpPr>
          <p:cNvPr id="3" name="Content Placeholder 2"/>
          <p:cNvSpPr>
            <a:spLocks noGrp="1"/>
          </p:cNvSpPr>
          <p:nvPr>
            <p:ph idx="1"/>
          </p:nvPr>
        </p:nvSpPr>
        <p:spPr>
          <a:xfrm>
            <a:off x="571351" y="2743200"/>
            <a:ext cx="3485179" cy="3613149"/>
          </a:xfrm>
        </p:spPr>
        <p:txBody>
          <a:bodyPr anchor="ctr">
            <a:normAutofit/>
          </a:bodyPr>
          <a:lstStyle/>
          <a:p>
            <a:pPr>
              <a:lnSpc>
                <a:spcPct val="90000"/>
              </a:lnSpc>
            </a:pPr>
            <a:endParaRPr lang="en-US" sz="1400"/>
          </a:p>
          <a:p>
            <a:pPr>
              <a:lnSpc>
                <a:spcPct val="90000"/>
              </a:lnSpc>
              <a:defRPr sz="1800"/>
            </a:pPr>
            <a:r>
              <a:rPr lang="en-US" sz="1400"/>
              <a:t>Doktora programı, öğrenciye bağımsız araştırma yapma, bilimsel problemleri, verileri geniş ve derin bir bakış açısı ile irdeleyerek yorum yapma, analiz etme ve yeni sentezlere ulaşmak için gerekli becerileri kazandırır</a:t>
            </a:r>
          </a:p>
          <a:p>
            <a:pPr>
              <a:lnSpc>
                <a:spcPct val="90000"/>
              </a:lnSpc>
              <a:defRPr sz="1800"/>
            </a:pPr>
            <a:r>
              <a:rPr lang="en-US" sz="1400"/>
              <a:t>Tezli yüksek lisans derecesiyle kabul edilen öğrenciler için: en az 7 ders, seminer, yeterlik sınavı, tez önerisi ve tez çalışmasından oluşan 240 AKTS.</a:t>
            </a:r>
          </a:p>
          <a:p>
            <a:pPr>
              <a:lnSpc>
                <a:spcPct val="90000"/>
              </a:lnSpc>
              <a:defRPr sz="1800"/>
            </a:pPr>
            <a:r>
              <a:rPr lang="en-US" sz="1400"/>
              <a:t>Lisans derecesiyle kabul edilen öğrenciler için: en az 14 ders, seminer, yeterlik sınavı, tez önerisi ve tez çalışmasından oluşan 300 AKTS.</a:t>
            </a:r>
            <a:br>
              <a:rPr lang="en-US" sz="1400"/>
            </a:br>
            <a:r>
              <a:rPr lang="en-US" sz="1400"/>
              <a:t>Diğer üniversitelerden en fazla 12–24 AKTS’lik ders kredisi transfer edilebilir.</a:t>
            </a:r>
          </a:p>
        </p:txBody>
      </p:sp>
      <p:pic>
        <p:nvPicPr>
          <p:cNvPr id="14" name="Picture 13" descr="Bir mezun satırının arka kısmı">
            <a:extLst>
              <a:ext uri="{FF2B5EF4-FFF2-40B4-BE49-F238E27FC236}">
                <a16:creationId xmlns:a16="http://schemas.microsoft.com/office/drawing/2014/main" id="{DB828E05-9B81-0DA8-8768-F98F72549714}"/>
              </a:ext>
            </a:extLst>
          </p:cNvPr>
          <p:cNvPicPr>
            <a:picLocks noChangeAspect="1"/>
          </p:cNvPicPr>
          <p:nvPr/>
        </p:nvPicPr>
        <p:blipFill>
          <a:blip r:embed="rId2"/>
          <a:srcRect l="23228" r="32222" b="-2"/>
          <a:stretch>
            <a:fillRect/>
          </a:stretch>
        </p:blipFill>
        <p:spPr>
          <a:xfrm>
            <a:off x="4572000" y="1"/>
            <a:ext cx="4577118" cy="68580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15125" y="1153572"/>
            <a:ext cx="2400300" cy="4461163"/>
          </a:xfrm>
        </p:spPr>
        <p:txBody>
          <a:bodyPr>
            <a:normAutofit/>
          </a:bodyPr>
          <a:lstStyle/>
          <a:p>
            <a:r>
              <a:rPr lang="en-US" sz="4100">
                <a:solidFill>
                  <a:srgbClr val="FFFFFF"/>
                </a:solidFill>
              </a:rPr>
              <a:t>Süre (Doktora Programı)</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3335481" y="591344"/>
            <a:ext cx="5179868" cy="5585619"/>
          </a:xfrm>
        </p:spPr>
        <p:txBody>
          <a:bodyPr anchor="ctr">
            <a:normAutofit/>
          </a:bodyPr>
          <a:lstStyle/>
          <a:p>
            <a:endParaRPr/>
          </a:p>
          <a:p>
            <a:pPr>
              <a:defRPr sz="1800"/>
            </a:pPr>
            <a:r>
              <a:t>Doktora programı süresi:</a:t>
            </a:r>
            <a:br/>
            <a:r>
              <a:t>• Yüksek lisans mezunları için 8 yarıyıl (azami 12)</a:t>
            </a:r>
            <a:br/>
            <a:r>
              <a:t>• Lisans mezunları için 10 yarıyıl (azami 14)</a:t>
            </a:r>
            <a:br/>
            <a:r>
              <a:t>Kredili dersleri tamamlama süresi sırasıyla 4 ve 6 yarıyıldır.</a:t>
            </a:r>
            <a:br/>
            <a:r>
              <a:t>Bu sürede kredili derslerini tamamlayamayan veya tezini bitiremeyen öğrencinin ilişiği kesilir.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15125" y="1153572"/>
            <a:ext cx="2400300" cy="4461163"/>
          </a:xfrm>
        </p:spPr>
        <p:txBody>
          <a:bodyPr>
            <a:normAutofit/>
          </a:bodyPr>
          <a:lstStyle/>
          <a:p>
            <a:r>
              <a:rPr lang="en-US">
                <a:solidFill>
                  <a:srgbClr val="FFFFFF"/>
                </a:solidFill>
              </a:rPr>
              <a:t>Yeterlik Sınavı</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3335481" y="591344"/>
            <a:ext cx="5179868" cy="5585619"/>
          </a:xfrm>
        </p:spPr>
        <p:txBody>
          <a:bodyPr anchor="ctr">
            <a:normAutofit/>
          </a:bodyPr>
          <a:lstStyle/>
          <a:p>
            <a:endParaRPr/>
          </a:p>
          <a:p>
            <a:pPr>
              <a:defRPr sz="1800"/>
            </a:pPr>
            <a:r>
              <a:t>Yeterlik sınavı, öğrencinin alan bilgisini ve araştırma yeterliliğini ölçer. Her öğrenci yılda en fazla iki kez sınava girebilir.</a:t>
            </a:r>
            <a:br/>
            <a:r>
              <a:t>Yüksek lisans mezunları 5., lisans mezunları 7. yarıyıla kadar yeterlik sınavına girmek zorundadır.</a:t>
            </a:r>
            <a:br/>
            <a:r>
              <a:t>Sınavlar yılda iki kez yapılır (Kasım-Aralık / Nisan-Mayıs). Yazılı ve sözlü bölümlerden en az 75 puan alınmalıdır.</a:t>
            </a:r>
            <a:br/>
            <a:r>
              <a:t>İki kez başarısız olan öğrencinin programla ilişiği kesilir.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05CBC3C-2E5A-4839-8B9B-2E5A6ADF0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27FF362-FC97-4BF5-949B-D4ADFA26E4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888549">
            <a:off x="-794604" y="-1108988"/>
            <a:ext cx="5384871" cy="5226565"/>
          </a:xfrm>
          <a:custGeom>
            <a:avLst/>
            <a:gdLst>
              <a:gd name="connsiteX0" fmla="*/ 5217841 w 7179830"/>
              <a:gd name="connsiteY0" fmla="*/ 464824 h 5226565"/>
              <a:gd name="connsiteX1" fmla="*/ 5222490 w 7179830"/>
              <a:gd name="connsiteY1" fmla="*/ 464289 h 5226565"/>
              <a:gd name="connsiteX2" fmla="*/ 5216768 w 7179830"/>
              <a:gd name="connsiteY2" fmla="*/ 463394 h 5226565"/>
              <a:gd name="connsiteX3" fmla="*/ 5217841 w 7179830"/>
              <a:gd name="connsiteY3" fmla="*/ 464824 h 5226565"/>
              <a:gd name="connsiteX4" fmla="*/ 4945201 w 7179830"/>
              <a:gd name="connsiteY4" fmla="*/ 5226565 h 5226565"/>
              <a:gd name="connsiteX5" fmla="*/ 140449 w 7179830"/>
              <a:gd name="connsiteY5" fmla="*/ 2240811 h 5226565"/>
              <a:gd name="connsiteX6" fmla="*/ 232913 w 7179830"/>
              <a:gd name="connsiteY6" fmla="*/ 2052782 h 5226565"/>
              <a:gd name="connsiteX7" fmla="*/ 375714 w 7179830"/>
              <a:gd name="connsiteY7" fmla="*/ 1803205 h 5226565"/>
              <a:gd name="connsiteX8" fmla="*/ 1512756 w 7179830"/>
              <a:gd name="connsiteY8" fmla="*/ 638448 h 5226565"/>
              <a:gd name="connsiteX9" fmla="*/ 2902095 w 7179830"/>
              <a:gd name="connsiteY9" fmla="*/ 120440 h 5226565"/>
              <a:gd name="connsiteX10" fmla="*/ 2848453 w 7179830"/>
              <a:gd name="connsiteY10" fmla="*/ 125626 h 5226565"/>
              <a:gd name="connsiteX11" fmla="*/ 1837830 w 7179830"/>
              <a:gd name="connsiteY11" fmla="*/ 426203 h 5226565"/>
              <a:gd name="connsiteX12" fmla="*/ 214608 w 7179830"/>
              <a:gd name="connsiteY12" fmla="*/ 1882239 h 5226565"/>
              <a:gd name="connsiteX13" fmla="*/ 91317 w 7179830"/>
              <a:gd name="connsiteY13" fmla="*/ 2123701 h 5226565"/>
              <a:gd name="connsiteX14" fmla="*/ 64092 w 7179830"/>
              <a:gd name="connsiteY14" fmla="*/ 2193361 h 5226565"/>
              <a:gd name="connsiteX15" fmla="*/ 0 w 7179830"/>
              <a:gd name="connsiteY15" fmla="*/ 2153533 h 5226565"/>
              <a:gd name="connsiteX16" fmla="*/ 42834 w 7179830"/>
              <a:gd name="connsiteY16" fmla="*/ 2047277 h 5226565"/>
              <a:gd name="connsiteX17" fmla="*/ 923582 w 7179830"/>
              <a:gd name="connsiteY17" fmla="*/ 915600 h 5226565"/>
              <a:gd name="connsiteX18" fmla="*/ 2686989 w 7179830"/>
              <a:gd name="connsiteY18" fmla="*/ 73950 h 5226565"/>
              <a:gd name="connsiteX19" fmla="*/ 3059983 w 7179830"/>
              <a:gd name="connsiteY19" fmla="*/ 20308 h 5226565"/>
              <a:gd name="connsiteX20" fmla="*/ 3454435 w 7179830"/>
              <a:gd name="connsiteY20" fmla="*/ 1176 h 5226565"/>
              <a:gd name="connsiteX21" fmla="*/ 3923806 w 7179830"/>
              <a:gd name="connsiteY21" fmla="*/ 49990 h 5226565"/>
              <a:gd name="connsiteX22" fmla="*/ 5350874 w 7179830"/>
              <a:gd name="connsiteY22" fmla="*/ 426917 h 5226565"/>
              <a:gd name="connsiteX23" fmla="*/ 6607360 w 7179830"/>
              <a:gd name="connsiteY23" fmla="*/ 1075097 h 5226565"/>
              <a:gd name="connsiteX24" fmla="*/ 7110534 w 7179830"/>
              <a:gd name="connsiteY24" fmla="*/ 1541421 h 5226565"/>
              <a:gd name="connsiteX25" fmla="*/ 7179830 w 7179830"/>
              <a:gd name="connsiteY25" fmla="*/ 1630542 h 5226565"/>
              <a:gd name="connsiteX26" fmla="*/ 7136295 w 7179830"/>
              <a:gd name="connsiteY26" fmla="*/ 1700600 h 5226565"/>
              <a:gd name="connsiteX27" fmla="*/ 7131140 w 7179830"/>
              <a:gd name="connsiteY27" fmla="*/ 1693045 h 5226565"/>
              <a:gd name="connsiteX28" fmla="*/ 6577499 w 7179830"/>
              <a:gd name="connsiteY28" fmla="*/ 1148230 h 5226565"/>
              <a:gd name="connsiteX29" fmla="*/ 5494816 w 7179830"/>
              <a:gd name="connsiteY29" fmla="*/ 563527 h 5226565"/>
              <a:gd name="connsiteX30" fmla="*/ 5366967 w 7179830"/>
              <a:gd name="connsiteY30" fmla="*/ 514176 h 5226565"/>
              <a:gd name="connsiteX31" fmla="*/ 5244661 w 7179830"/>
              <a:gd name="connsiteY31" fmla="*/ 470725 h 5226565"/>
              <a:gd name="connsiteX32" fmla="*/ 5904822 w 7179830"/>
              <a:gd name="connsiteY32" fmla="*/ 815468 h 5226565"/>
              <a:gd name="connsiteX33" fmla="*/ 7015222 w 7179830"/>
              <a:gd name="connsiteY33" fmla="*/ 1815185 h 5226565"/>
              <a:gd name="connsiteX34" fmla="*/ 7040454 w 7179830"/>
              <a:gd name="connsiteY34" fmla="*/ 1854830 h 5226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7179830" h="5226565">
                <a:moveTo>
                  <a:pt x="5217841" y="464824"/>
                </a:moveTo>
                <a:lnTo>
                  <a:pt x="5222490" y="464289"/>
                </a:lnTo>
                <a:lnTo>
                  <a:pt x="5216768" y="463394"/>
                </a:lnTo>
                <a:cubicBezTo>
                  <a:pt x="5216768" y="463394"/>
                  <a:pt x="5216768" y="464646"/>
                  <a:pt x="5217841" y="464824"/>
                </a:cubicBezTo>
                <a:close/>
                <a:moveTo>
                  <a:pt x="4945201" y="5226565"/>
                </a:moveTo>
                <a:lnTo>
                  <a:pt x="140449" y="2240811"/>
                </a:lnTo>
                <a:lnTo>
                  <a:pt x="232913" y="2052782"/>
                </a:lnTo>
                <a:cubicBezTo>
                  <a:pt x="277693" y="1968290"/>
                  <a:pt x="325201" y="1885054"/>
                  <a:pt x="375714" y="1803205"/>
                </a:cubicBezTo>
                <a:cubicBezTo>
                  <a:pt x="667528" y="1329721"/>
                  <a:pt x="1039629" y="935091"/>
                  <a:pt x="1512756" y="638448"/>
                </a:cubicBezTo>
                <a:cubicBezTo>
                  <a:pt x="1939392" y="370950"/>
                  <a:pt x="2405724" y="210560"/>
                  <a:pt x="2902095" y="120440"/>
                </a:cubicBezTo>
                <a:cubicBezTo>
                  <a:pt x="2884054" y="118134"/>
                  <a:pt x="2865727" y="119904"/>
                  <a:pt x="2848453" y="125626"/>
                </a:cubicBezTo>
                <a:cubicBezTo>
                  <a:pt x="2498704" y="175943"/>
                  <a:pt x="2158217" y="277201"/>
                  <a:pt x="1837830" y="426203"/>
                </a:cubicBezTo>
                <a:cubicBezTo>
                  <a:pt x="1147094" y="744660"/>
                  <a:pt x="593502" y="1217071"/>
                  <a:pt x="214608" y="1882239"/>
                </a:cubicBezTo>
                <a:cubicBezTo>
                  <a:pt x="169441" y="1960776"/>
                  <a:pt x="128308" y="2041369"/>
                  <a:pt x="91317" y="2123701"/>
                </a:cubicBezTo>
                <a:lnTo>
                  <a:pt x="64092" y="2193361"/>
                </a:lnTo>
                <a:lnTo>
                  <a:pt x="0" y="2153533"/>
                </a:lnTo>
                <a:lnTo>
                  <a:pt x="42834" y="2047277"/>
                </a:lnTo>
                <a:cubicBezTo>
                  <a:pt x="241792" y="1615775"/>
                  <a:pt x="541268" y="1241591"/>
                  <a:pt x="923582" y="915600"/>
                </a:cubicBezTo>
                <a:cubicBezTo>
                  <a:pt x="1435331" y="478415"/>
                  <a:pt x="2028081" y="205375"/>
                  <a:pt x="2686989" y="73950"/>
                </a:cubicBezTo>
                <a:cubicBezTo>
                  <a:pt x="2810367" y="49274"/>
                  <a:pt x="2934818" y="32466"/>
                  <a:pt x="3059983" y="20308"/>
                </a:cubicBezTo>
                <a:cubicBezTo>
                  <a:pt x="3185149" y="8148"/>
                  <a:pt x="3308706" y="2963"/>
                  <a:pt x="3454435" y="1176"/>
                </a:cubicBezTo>
                <a:cubicBezTo>
                  <a:pt x="3599805" y="-5977"/>
                  <a:pt x="3761985" y="20665"/>
                  <a:pt x="3923806" y="49990"/>
                </a:cubicBezTo>
                <a:cubicBezTo>
                  <a:pt x="4409449" y="137964"/>
                  <a:pt x="4886867" y="257228"/>
                  <a:pt x="5350874" y="426917"/>
                </a:cubicBezTo>
                <a:cubicBezTo>
                  <a:pt x="5797001" y="589991"/>
                  <a:pt x="6223101" y="792223"/>
                  <a:pt x="6607360" y="1075097"/>
                </a:cubicBezTo>
                <a:cubicBezTo>
                  <a:pt x="6794438" y="1212779"/>
                  <a:pt x="6965102" y="1365689"/>
                  <a:pt x="7110534" y="1541421"/>
                </a:cubicBezTo>
                <a:lnTo>
                  <a:pt x="7179830" y="1630542"/>
                </a:lnTo>
                <a:lnTo>
                  <a:pt x="7136295" y="1700600"/>
                </a:lnTo>
                <a:lnTo>
                  <a:pt x="7131140" y="1693045"/>
                </a:lnTo>
                <a:cubicBezTo>
                  <a:pt x="6977874" y="1483026"/>
                  <a:pt x="6788448" y="1305671"/>
                  <a:pt x="6577499" y="1148230"/>
                </a:cubicBezTo>
                <a:cubicBezTo>
                  <a:pt x="6245452" y="900401"/>
                  <a:pt x="5878538" y="716408"/>
                  <a:pt x="5494816" y="563527"/>
                </a:cubicBezTo>
                <a:cubicBezTo>
                  <a:pt x="5452491" y="546487"/>
                  <a:pt x="5409881" y="530036"/>
                  <a:pt x="5366967" y="514176"/>
                </a:cubicBezTo>
                <a:cubicBezTo>
                  <a:pt x="5326377" y="499156"/>
                  <a:pt x="5285430" y="485210"/>
                  <a:pt x="5244661" y="470725"/>
                </a:cubicBezTo>
                <a:cubicBezTo>
                  <a:pt x="5471517" y="572127"/>
                  <a:pt x="5691970" y="687263"/>
                  <a:pt x="5904822" y="815468"/>
                </a:cubicBezTo>
                <a:cubicBezTo>
                  <a:pt x="6336645" y="1080104"/>
                  <a:pt x="6718758" y="1400351"/>
                  <a:pt x="7015222" y="1815185"/>
                </a:cubicBezTo>
                <a:lnTo>
                  <a:pt x="7040454" y="1854830"/>
                </a:lnTo>
                <a:close/>
              </a:path>
            </a:pathLst>
          </a:custGeom>
          <a:solidFill>
            <a:schemeClr val="accent2"/>
          </a:solidFill>
          <a:ln w="12700" cap="flat">
            <a:noFill/>
            <a:prstDash val="solid"/>
            <a:miter/>
          </a:ln>
        </p:spPr>
        <p:txBody>
          <a:bodyPr wrap="square" rtlCol="0" anchor="ctr">
            <a:noAutofit/>
          </a:bodyPr>
          <a:lstStyle/>
          <a:p>
            <a:endParaRPr lang="en-US"/>
          </a:p>
        </p:txBody>
      </p:sp>
      <p:sp>
        <p:nvSpPr>
          <p:cNvPr id="2" name="Title 1"/>
          <p:cNvSpPr>
            <a:spLocks noGrp="1"/>
          </p:cNvSpPr>
          <p:nvPr>
            <p:ph type="title"/>
          </p:nvPr>
        </p:nvSpPr>
        <p:spPr>
          <a:xfrm>
            <a:off x="630934" y="673770"/>
            <a:ext cx="2733367" cy="2414488"/>
          </a:xfrm>
        </p:spPr>
        <p:txBody>
          <a:bodyPr anchor="t">
            <a:normAutofit/>
          </a:bodyPr>
          <a:lstStyle/>
          <a:p>
            <a:r>
              <a:rPr lang="en-US" sz="4700">
                <a:solidFill>
                  <a:srgbClr val="FFFFFF"/>
                </a:solidFill>
              </a:rPr>
              <a:t>Tez İzleme Komitesi</a:t>
            </a:r>
          </a:p>
        </p:txBody>
      </p:sp>
      <p:sp>
        <p:nvSpPr>
          <p:cNvPr id="3" name="Content Placeholder 2"/>
          <p:cNvSpPr>
            <a:spLocks noGrp="1"/>
          </p:cNvSpPr>
          <p:nvPr>
            <p:ph idx="1"/>
          </p:nvPr>
        </p:nvSpPr>
        <p:spPr>
          <a:xfrm>
            <a:off x="4571999" y="882315"/>
            <a:ext cx="3941065" cy="5294647"/>
          </a:xfrm>
        </p:spPr>
        <p:txBody>
          <a:bodyPr>
            <a:normAutofit/>
          </a:bodyPr>
          <a:lstStyle/>
          <a:p>
            <a:endParaRPr lang="en-US" sz="1900"/>
          </a:p>
          <a:p>
            <a:pPr>
              <a:defRPr sz="1800"/>
            </a:pPr>
            <a:r>
              <a:rPr lang="en-US" sz="1900"/>
              <a:t>Yeterlik sınavında başarılı olan öğrenci için bir ay içinde tez izleme komitesi oluşturulur.</a:t>
            </a:r>
            <a:br>
              <a:rPr lang="en-US" sz="1900"/>
            </a:br>
            <a:r>
              <a:rPr lang="en-US" sz="1900"/>
              <a:t>Komite üç üyeden oluşur: danışman, aynı alandan bir üye ve farklı alandan bir üye.</a:t>
            </a:r>
            <a:br>
              <a:rPr lang="en-US" sz="1900"/>
            </a:br>
            <a:r>
              <a:rPr lang="en-US" sz="1900"/>
              <a:t>İkinci tez danışmanı isterse toplantılara katılabilir.</a:t>
            </a:r>
            <a:br>
              <a:rPr lang="en-US" sz="1900"/>
            </a:br>
            <a:r>
              <a:rPr lang="en-US" sz="1900"/>
              <a:t>Komitede ihtiyaç halinde değişiklik yapılabilir.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044287"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628650" y="1412488"/>
            <a:ext cx="2174391" cy="4363844"/>
          </a:xfrm>
        </p:spPr>
        <p:txBody>
          <a:bodyPr vert="horz" lIns="91440" tIns="45720" rIns="91440" bIns="45720" rtlCol="0" anchor="t">
            <a:normAutofit/>
          </a:bodyPr>
          <a:lstStyle/>
          <a:p>
            <a:pPr algn="l" defTabSz="914400">
              <a:lnSpc>
                <a:spcPct val="90000"/>
              </a:lnSpc>
            </a:pPr>
            <a:r>
              <a:rPr lang="en-US" sz="3500" kern="1200" dirty="0">
                <a:solidFill>
                  <a:srgbClr val="FFFFFF"/>
                </a:solidFill>
                <a:latin typeface="+mj-lt"/>
                <a:ea typeface="+mj-ea"/>
                <a:cs typeface="+mj-cs"/>
              </a:rPr>
              <a:t>Tez Önerisi </a:t>
            </a:r>
            <a:r>
              <a:rPr lang="en-US" sz="3500" kern="1200" dirty="0" err="1">
                <a:solidFill>
                  <a:srgbClr val="FFFFFF"/>
                </a:solidFill>
                <a:latin typeface="+mj-lt"/>
                <a:ea typeface="+mj-ea"/>
                <a:cs typeface="+mj-cs"/>
              </a:rPr>
              <a:t>Savunması</a:t>
            </a:r>
            <a:endParaRPr lang="en-US" sz="3500" kern="1200" dirty="0">
              <a:solidFill>
                <a:srgbClr val="FFFFFF"/>
              </a:solidFill>
              <a:latin typeface="+mj-lt"/>
              <a:ea typeface="+mj-ea"/>
              <a:cs typeface="+mj-cs"/>
            </a:endParaRPr>
          </a:p>
        </p:txBody>
      </p:sp>
      <p:sp>
        <p:nvSpPr>
          <p:cNvPr id="3" name="Content Placeholder 2"/>
          <p:cNvSpPr>
            <a:spLocks noGrp="1"/>
          </p:cNvSpPr>
          <p:nvPr>
            <p:ph idx="1"/>
          </p:nvPr>
        </p:nvSpPr>
        <p:spPr>
          <a:xfrm>
            <a:off x="3285641" y="1412489"/>
            <a:ext cx="2570462" cy="4363844"/>
          </a:xfrm>
        </p:spPr>
        <p:txBody>
          <a:bodyPr vert="horz" lIns="91440" tIns="45720" rIns="91440" bIns="45720" rtlCol="0">
            <a:normAutofit/>
          </a:bodyPr>
          <a:lstStyle/>
          <a:p>
            <a:pPr indent="-228600" defTabSz="914400">
              <a:lnSpc>
                <a:spcPct val="90000"/>
              </a:lnSpc>
              <a:buFont typeface="Arial" panose="020B0604020202020204" pitchFamily="34" charset="0"/>
              <a:buChar char="•"/>
            </a:pPr>
            <a:endParaRPr lang="en-US" sz="1300"/>
          </a:p>
          <a:p>
            <a:pPr indent="-228600" defTabSz="914400">
              <a:lnSpc>
                <a:spcPct val="90000"/>
              </a:lnSpc>
              <a:buFont typeface="Arial" panose="020B0604020202020204" pitchFamily="34" charset="0"/>
              <a:buChar char="•"/>
              <a:defRPr sz="1800"/>
            </a:pPr>
            <a:r>
              <a:rPr lang="en-US" sz="1300"/>
              <a:t>Yeterlik sınavını geçen öğrenci, en geç altı ay içinde tez önerisini komite önünde savunur.</a:t>
            </a:r>
            <a:br>
              <a:rPr lang="en-US" sz="1300"/>
            </a:br>
            <a:r>
              <a:rPr lang="en-US" sz="1300"/>
              <a:t>Tez önerisi kabul, düzeltme veya ret kararıyla sonuçlanır. Düzeltme için bir ay süre verilir.</a:t>
            </a:r>
            <a:br>
              <a:rPr lang="en-US" sz="1300"/>
            </a:br>
            <a:r>
              <a:rPr lang="en-US" sz="1300"/>
              <a:t>Reddedilen öğrenciye yeni danışman veya tez konusu seçme hakkı tanınır. İkinci kez reddedilirse ilişiği kesilir.</a:t>
            </a:r>
            <a:br>
              <a:rPr lang="en-US" sz="1300"/>
            </a:br>
            <a:r>
              <a:rPr lang="en-US" sz="1300"/>
              <a:t>1. tez izleme toplantısına katılmak için tez konusunun proje olarak sunulması; 2. toplantı için ise projenin kabulü gereklidir.</a:t>
            </a:r>
          </a:p>
          <a:p>
            <a:pPr indent="-228600" defTabSz="914400">
              <a:lnSpc>
                <a:spcPct val="90000"/>
              </a:lnSpc>
              <a:buFont typeface="Arial" panose="020B0604020202020204" pitchFamily="34" charset="0"/>
              <a:buChar char="•"/>
              <a:defRPr sz="1800"/>
            </a:pPr>
            <a:r>
              <a:rPr lang="en-US" sz="1300"/>
              <a:t> Tez önerisi kabul tarihi ile ilk tez izleme komitesi toplantısı ve her tez izleme komitesi toplantısı arasında en az 3 ay süre olmalıdır.</a:t>
            </a:r>
          </a:p>
        </p:txBody>
      </p:sp>
      <p:cxnSp>
        <p:nvCxnSpPr>
          <p:cNvPr id="12" name="Straight Connector 11">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097403"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5" name="Metin kutusu 4">
            <a:extLst>
              <a:ext uri="{FF2B5EF4-FFF2-40B4-BE49-F238E27FC236}">
                <a16:creationId xmlns:a16="http://schemas.microsoft.com/office/drawing/2014/main" id="{40308A1C-AA39-BE07-FF35-042B6E0EA446}"/>
              </a:ext>
            </a:extLst>
          </p:cNvPr>
          <p:cNvSpPr txBox="1"/>
          <p:nvPr/>
        </p:nvSpPr>
        <p:spPr>
          <a:xfrm>
            <a:off x="6338703" y="1412489"/>
            <a:ext cx="2398275" cy="4363844"/>
          </a:xfrm>
          <a:prstGeom prst="rect">
            <a:avLst/>
          </a:prstGeom>
        </p:spPr>
        <p:txBody>
          <a:bodyPr vert="horz" lIns="91440" tIns="45720" rIns="91440" bIns="45720" rtlCol="0">
            <a:normAutofit/>
          </a:bodyPr>
          <a:lstStyle/>
          <a:p>
            <a:pPr indent="-228600" defTabSz="914400">
              <a:lnSpc>
                <a:spcPct val="90000"/>
              </a:lnSpc>
              <a:spcAft>
                <a:spcPts val="600"/>
              </a:spcAft>
              <a:buFont typeface="Arial" panose="020B0604020202020204" pitchFamily="34" charset="0"/>
              <a:buChar char="•"/>
              <a:defRPr sz="1800"/>
            </a:pPr>
            <a:r>
              <a:rPr lang="en-US" sz="1200"/>
              <a:t>a) Öğrencinin 1. tez izleme komitesi toplantısına katılabilmesi için tez konusunun tez öğrencisi ya da danışmanın yürütücülüğünde kurumsal (BAP), ulusal (TÜBİTAK, SSB, TAGEM, TENMAK, TİTCK, TÜSEB, TUSAŞ ve Diğer Bakanlıklar) veya uluslararası (UFUK AVRUPA, ERASMUS+ [KA2, KA3 ve Jean Monnet], İkili ve Çoklu İş Birlikleri, Diğer</a:t>
            </a:r>
          </a:p>
          <a:p>
            <a:pPr indent="-228600" defTabSz="914400">
              <a:lnSpc>
                <a:spcPct val="90000"/>
              </a:lnSpc>
              <a:spcAft>
                <a:spcPts val="600"/>
              </a:spcAft>
              <a:buFont typeface="Arial" panose="020B0604020202020204" pitchFamily="34" charset="0"/>
              <a:buChar char="•"/>
              <a:defRPr sz="1800"/>
            </a:pPr>
            <a:r>
              <a:rPr lang="en-US" sz="1200"/>
              <a:t>Uluslararası Kamu Teşkilatları vb.) fon kuruluşlarına bilimsel bir araştırma projesi olarak sunulması ön şarttır. Bu şart</a:t>
            </a:r>
          </a:p>
          <a:p>
            <a:pPr indent="-228600" defTabSz="914400">
              <a:lnSpc>
                <a:spcPct val="90000"/>
              </a:lnSpc>
              <a:spcAft>
                <a:spcPts val="600"/>
              </a:spcAft>
              <a:buFont typeface="Arial" panose="020B0604020202020204" pitchFamily="34" charset="0"/>
              <a:buChar char="•"/>
              <a:defRPr sz="1800"/>
            </a:pPr>
            <a:r>
              <a:rPr lang="en-US" sz="1200"/>
              <a:t>sağlandıktan sonra öğrencinin tez çalışması, komite tarafından değerlendirmeye alınır. </a:t>
            </a:r>
          </a:p>
          <a:p>
            <a:pPr indent="-228600" defTabSz="914400">
              <a:lnSpc>
                <a:spcPct val="90000"/>
              </a:lnSpc>
              <a:spcAft>
                <a:spcPts val="600"/>
              </a:spcAft>
              <a:buFont typeface="Arial" panose="020B0604020202020204" pitchFamily="34" charset="0"/>
              <a:buChar char="•"/>
              <a:defRPr sz="1800"/>
            </a:pPr>
            <a:r>
              <a:rPr lang="en-US" sz="1200"/>
              <a:t>b) Öğrencinin 2. tez izleme komitesi toplantısına katılabilmesi için tez konusunun bilimsel bir araştırma projesi olarak kabul edildiğini belgelemesi ön şarttır.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E2B703B-46F9-481A-A605-82E2A828C4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459863"/>
            <a:ext cx="7886700" cy="1004594"/>
          </a:xfrm>
        </p:spPr>
        <p:txBody>
          <a:bodyPr>
            <a:normAutofit/>
          </a:bodyPr>
          <a:lstStyle/>
          <a:p>
            <a:r>
              <a:rPr lang="en-US">
                <a:solidFill>
                  <a:srgbClr val="FFFFFF"/>
                </a:solidFill>
              </a:rPr>
              <a:t>Doktora Tezinin Sonuçlandırılması</a:t>
            </a:r>
          </a:p>
        </p:txBody>
      </p:sp>
      <p:sp>
        <p:nvSpPr>
          <p:cNvPr id="11" name="Rectangle: Rounded Corners 10">
            <a:extLst>
              <a:ext uri="{FF2B5EF4-FFF2-40B4-BE49-F238E27FC236}">
                <a16:creationId xmlns:a16="http://schemas.microsoft.com/office/drawing/2014/main" id="{F13BE4D7-0C3D-4906-B230-A1C5B4665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4622" y="1587970"/>
            <a:ext cx="8274756" cy="4768380"/>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3C3377C1-0FFF-9B3A-6687-63FE87FF4F6A}"/>
              </a:ext>
            </a:extLst>
          </p:cNvPr>
          <p:cNvGraphicFramePr>
            <a:graphicFrameLocks noGrp="1"/>
          </p:cNvGraphicFramePr>
          <p:nvPr>
            <p:ph idx="1"/>
            <p:extLst>
              <p:ext uri="{D42A27DB-BD31-4B8C-83A1-F6EECF244321}">
                <p14:modId xmlns:p14="http://schemas.microsoft.com/office/powerpoint/2010/main" val="2291609130"/>
              </p:ext>
            </p:extLst>
          </p:nvPr>
        </p:nvGraphicFramePr>
        <p:xfrm>
          <a:off x="628650" y="1800911"/>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30936" y="256032"/>
            <a:ext cx="7879842" cy="1014984"/>
          </a:xfrm>
        </p:spPr>
        <p:txBody>
          <a:bodyPr anchor="b">
            <a:normAutofit/>
          </a:bodyPr>
          <a:lstStyle/>
          <a:p>
            <a:r>
              <a:rPr lang="tr-TR" dirty="0"/>
              <a:t>Bölüm Tarihçesi</a:t>
            </a:r>
          </a:p>
        </p:txBody>
      </p:sp>
      <p:sp>
        <p:nvSpPr>
          <p:cNvPr id="7" name="Alt Bilgi Yer Tutucusu 4">
            <a:extLst>
              <a:ext uri="{FF2B5EF4-FFF2-40B4-BE49-F238E27FC236}">
                <a16:creationId xmlns:a16="http://schemas.microsoft.com/office/drawing/2014/main" id="{07605F80-6FCB-48CA-88FF-6527E96CEB6C}"/>
              </a:ext>
            </a:extLst>
          </p:cNvPr>
          <p:cNvSpPr>
            <a:spLocks noGrp="1"/>
          </p:cNvSpPr>
          <p:nvPr>
            <p:ph type="ftr" sz="quarter" idx="11"/>
          </p:nvPr>
        </p:nvSpPr>
        <p:spPr>
          <a:xfrm>
            <a:off x="3028950" y="6356350"/>
            <a:ext cx="3086100" cy="365125"/>
          </a:xfrm>
        </p:spPr>
        <p:txBody>
          <a:bodyPr>
            <a:normAutofit/>
          </a:bodyPr>
          <a:lstStyle/>
          <a:p>
            <a:pPr>
              <a:spcAft>
                <a:spcPts val="600"/>
              </a:spcAft>
            </a:pPr>
            <a:r>
              <a:rPr lang="tr-TR">
                <a:solidFill>
                  <a:schemeClr val="tx1">
                    <a:lumMod val="50000"/>
                    <a:lumOff val="50000"/>
                  </a:schemeClr>
                </a:solidFill>
              </a:rPr>
              <a:t>Kamu Yönetimi Bölümü</a:t>
            </a:r>
          </a:p>
        </p:txBody>
      </p:sp>
      <p:sp>
        <p:nvSpPr>
          <p:cNvPr id="6" name="Slayt Numarası Yer Tutucusu 5"/>
          <p:cNvSpPr>
            <a:spLocks noGrp="1"/>
          </p:cNvSpPr>
          <p:nvPr>
            <p:ph type="sldNum" sz="quarter" idx="12"/>
          </p:nvPr>
        </p:nvSpPr>
        <p:spPr>
          <a:xfrm>
            <a:off x="6654940" y="6356350"/>
            <a:ext cx="1858124" cy="365125"/>
          </a:xfrm>
        </p:spPr>
        <p:txBody>
          <a:bodyPr>
            <a:normAutofit/>
          </a:bodyPr>
          <a:lstStyle/>
          <a:p>
            <a:pPr>
              <a:spcAft>
                <a:spcPts val="600"/>
              </a:spcAft>
            </a:pPr>
            <a:fld id="{50F4E6BD-4CAD-3E44-B214-2CFB9D00E5E7}" type="slidenum">
              <a:rPr lang="tr-TR">
                <a:solidFill>
                  <a:schemeClr val="tx1">
                    <a:lumMod val="50000"/>
                    <a:lumOff val="50000"/>
                  </a:schemeClr>
                </a:solidFill>
              </a:rPr>
              <a:pPr>
                <a:spcAft>
                  <a:spcPts val="600"/>
                </a:spcAft>
              </a:pPr>
              <a:t>2</a:t>
            </a:fld>
            <a:endParaRPr lang="tr-TR">
              <a:solidFill>
                <a:schemeClr val="tx1">
                  <a:lumMod val="50000"/>
                  <a:lumOff val="50000"/>
                </a:schemeClr>
              </a:solidFill>
            </a:endParaRPr>
          </a:p>
        </p:txBody>
      </p:sp>
      <p:graphicFrame>
        <p:nvGraphicFramePr>
          <p:cNvPr id="9" name="İçerik Yer Tutucusu 2">
            <a:extLst>
              <a:ext uri="{FF2B5EF4-FFF2-40B4-BE49-F238E27FC236}">
                <a16:creationId xmlns:a16="http://schemas.microsoft.com/office/drawing/2014/main" id="{5D8A4B20-5BD4-D880-4DBA-341EB3E2DECF}"/>
              </a:ext>
            </a:extLst>
          </p:cNvPr>
          <p:cNvGraphicFramePr>
            <a:graphicFrameLocks noGrp="1"/>
          </p:cNvGraphicFramePr>
          <p:nvPr>
            <p:ph idx="1"/>
          </p:nvPr>
        </p:nvGraphicFramePr>
        <p:xfrm>
          <a:off x="628650" y="1926266"/>
          <a:ext cx="7886700" cy="43575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84003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AC7A7DB-6FB6-437D-8F4C-C53EF9E1B64A}"/>
              </a:ext>
            </a:extLst>
          </p:cNvPr>
          <p:cNvSpPr>
            <a:spLocks noGrp="1"/>
          </p:cNvSpPr>
          <p:nvPr>
            <p:ph type="title"/>
          </p:nvPr>
        </p:nvSpPr>
        <p:spPr/>
        <p:txBody>
          <a:bodyPr/>
          <a:lstStyle/>
          <a:p>
            <a:r>
              <a:rPr lang="tr-TR" dirty="0"/>
              <a:t>Organizasyon Yapısı</a:t>
            </a:r>
          </a:p>
        </p:txBody>
      </p:sp>
      <p:graphicFrame>
        <p:nvGraphicFramePr>
          <p:cNvPr id="4" name="İçerik Yer Tutucusu 3">
            <a:extLst>
              <a:ext uri="{FF2B5EF4-FFF2-40B4-BE49-F238E27FC236}">
                <a16:creationId xmlns:a16="http://schemas.microsoft.com/office/drawing/2014/main" id="{F6F2A60A-546F-408A-BBA5-973496B9116D}"/>
              </a:ext>
            </a:extLst>
          </p:cNvPr>
          <p:cNvGraphicFramePr>
            <a:graphicFrameLocks noGrp="1"/>
          </p:cNvGraphicFramePr>
          <p:nvPr>
            <p:ph idx="1"/>
          </p:nvPr>
        </p:nvGraphicFramePr>
        <p:xfrm>
          <a:off x="628650" y="2226469"/>
          <a:ext cx="7886700" cy="3263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ayt Numarası Yer Tutucusu 5">
            <a:extLst>
              <a:ext uri="{FF2B5EF4-FFF2-40B4-BE49-F238E27FC236}">
                <a16:creationId xmlns:a16="http://schemas.microsoft.com/office/drawing/2014/main" id="{03624A3E-46F6-459E-BB04-64CDEF3C43DB}"/>
              </a:ext>
            </a:extLst>
          </p:cNvPr>
          <p:cNvSpPr>
            <a:spLocks noGrp="1"/>
          </p:cNvSpPr>
          <p:nvPr>
            <p:ph type="sldNum" sz="quarter" idx="12"/>
          </p:nvPr>
        </p:nvSpPr>
        <p:spPr/>
        <p:txBody>
          <a:bodyPr/>
          <a:lstStyle/>
          <a:p>
            <a:fld id="{50F4E6BD-4CAD-3E44-B214-2CFB9D00E5E7}" type="slidenum">
              <a:rPr lang="tr-TR" smtClean="0"/>
              <a:t>3</a:t>
            </a:fld>
            <a:endParaRPr lang="tr-TR"/>
          </a:p>
        </p:txBody>
      </p:sp>
      <p:sp>
        <p:nvSpPr>
          <p:cNvPr id="5" name="Alt Bilgi Yer Tutucusu 4">
            <a:extLst>
              <a:ext uri="{FF2B5EF4-FFF2-40B4-BE49-F238E27FC236}">
                <a16:creationId xmlns:a16="http://schemas.microsoft.com/office/drawing/2014/main" id="{D72E1718-D506-4198-BE2A-8EB5C644B163}"/>
              </a:ext>
            </a:extLst>
          </p:cNvPr>
          <p:cNvSpPr>
            <a:spLocks noGrp="1"/>
          </p:cNvSpPr>
          <p:nvPr>
            <p:ph type="ftr" sz="quarter" idx="11"/>
          </p:nvPr>
        </p:nvSpPr>
        <p:spPr>
          <a:xfrm>
            <a:off x="1875453" y="5624513"/>
            <a:ext cx="6193194" cy="273844"/>
          </a:xfrm>
        </p:spPr>
        <p:txBody>
          <a:bodyPr/>
          <a:lstStyle/>
          <a:p>
            <a:r>
              <a:rPr lang="tr-TR" dirty="0"/>
              <a:t>Kamu Yönetimi Bölümü</a:t>
            </a:r>
          </a:p>
        </p:txBody>
      </p:sp>
    </p:spTree>
    <p:extLst>
      <p:ext uri="{BB962C8B-B14F-4D97-AF65-F5344CB8AC3E}">
        <p14:creationId xmlns:p14="http://schemas.microsoft.com/office/powerpoint/2010/main" val="17074265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B0A3142-F223-47FB-8247-A7D81A0C6D12}"/>
              </a:ext>
            </a:extLst>
          </p:cNvPr>
          <p:cNvSpPr>
            <a:spLocks noGrp="1"/>
          </p:cNvSpPr>
          <p:nvPr>
            <p:ph type="title"/>
          </p:nvPr>
        </p:nvSpPr>
        <p:spPr/>
        <p:txBody>
          <a:bodyPr>
            <a:normAutofit/>
          </a:bodyPr>
          <a:lstStyle/>
          <a:p>
            <a:r>
              <a:rPr lang="tr-TR"/>
              <a:t>Akademik Kadro</a:t>
            </a:r>
            <a:endParaRPr lang="tr-TR" dirty="0"/>
          </a:p>
        </p:txBody>
      </p:sp>
      <p:graphicFrame>
        <p:nvGraphicFramePr>
          <p:cNvPr id="7" name="İçerik Yer Tutucusu 6">
            <a:extLst>
              <a:ext uri="{FF2B5EF4-FFF2-40B4-BE49-F238E27FC236}">
                <a16:creationId xmlns:a16="http://schemas.microsoft.com/office/drawing/2014/main" id="{1FFDD45B-4534-4941-9029-FA9FFB28741C}"/>
              </a:ext>
            </a:extLst>
          </p:cNvPr>
          <p:cNvGraphicFramePr>
            <a:graphicFrameLocks noGrp="1"/>
          </p:cNvGraphicFramePr>
          <p:nvPr>
            <p:ph idx="1"/>
            <p:extLst>
              <p:ext uri="{D42A27DB-BD31-4B8C-83A1-F6EECF244321}">
                <p14:modId xmlns:p14="http://schemas.microsoft.com/office/powerpoint/2010/main" val="1128567377"/>
              </p:ext>
            </p:extLst>
          </p:nvPr>
        </p:nvGraphicFramePr>
        <p:xfrm>
          <a:off x="628650" y="2226469"/>
          <a:ext cx="7886700" cy="3263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ayt Numarası Yer Tutucusu 5">
            <a:extLst>
              <a:ext uri="{FF2B5EF4-FFF2-40B4-BE49-F238E27FC236}">
                <a16:creationId xmlns:a16="http://schemas.microsoft.com/office/drawing/2014/main" id="{F38C6D7A-E3F5-4B88-B163-B8AB8658BE9D}"/>
              </a:ext>
            </a:extLst>
          </p:cNvPr>
          <p:cNvSpPr>
            <a:spLocks noGrp="1"/>
          </p:cNvSpPr>
          <p:nvPr>
            <p:ph type="sldNum" sz="quarter" idx="12"/>
          </p:nvPr>
        </p:nvSpPr>
        <p:spPr/>
        <p:txBody>
          <a:bodyPr/>
          <a:lstStyle/>
          <a:p>
            <a:fld id="{50F4E6BD-4CAD-3E44-B214-2CFB9D00E5E7}" type="slidenum">
              <a:rPr lang="tr-TR" smtClean="0"/>
              <a:t>4</a:t>
            </a:fld>
            <a:endParaRPr lang="tr-TR"/>
          </a:p>
        </p:txBody>
      </p:sp>
      <p:sp>
        <p:nvSpPr>
          <p:cNvPr id="5" name="Alt Bilgi Yer Tutucusu 4">
            <a:extLst>
              <a:ext uri="{FF2B5EF4-FFF2-40B4-BE49-F238E27FC236}">
                <a16:creationId xmlns:a16="http://schemas.microsoft.com/office/drawing/2014/main" id="{25E0D80D-6156-4369-B26C-8FE5AB600822}"/>
              </a:ext>
            </a:extLst>
          </p:cNvPr>
          <p:cNvSpPr>
            <a:spLocks noGrp="1"/>
          </p:cNvSpPr>
          <p:nvPr>
            <p:ph type="ftr" sz="quarter" idx="11"/>
          </p:nvPr>
        </p:nvSpPr>
        <p:spPr>
          <a:xfrm>
            <a:off x="1875453" y="5624513"/>
            <a:ext cx="6193194" cy="273844"/>
          </a:xfrm>
        </p:spPr>
        <p:txBody>
          <a:bodyPr/>
          <a:lstStyle/>
          <a:p>
            <a:r>
              <a:rPr lang="tr-TR" dirty="0"/>
              <a:t>Kamu Yönetimi Bölümü</a:t>
            </a:r>
          </a:p>
        </p:txBody>
      </p:sp>
    </p:spTree>
    <p:extLst>
      <p:ext uri="{BB962C8B-B14F-4D97-AF65-F5344CB8AC3E}">
        <p14:creationId xmlns:p14="http://schemas.microsoft.com/office/powerpoint/2010/main" val="3600599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6AE63F8-E53F-FF39-A60F-F5E7D98371F9}"/>
              </a:ext>
            </a:extLst>
          </p:cNvPr>
          <p:cNvSpPr>
            <a:spLocks noGrp="1"/>
          </p:cNvSpPr>
          <p:nvPr>
            <p:ph type="title"/>
          </p:nvPr>
        </p:nvSpPr>
        <p:spPr/>
        <p:txBody>
          <a:bodyPr/>
          <a:lstStyle/>
          <a:p>
            <a:r>
              <a:rPr lang="tr-TR" dirty="0"/>
              <a:t>İletişim ve Destek Bilgileri</a:t>
            </a:r>
            <a:endParaRPr lang="en-US" dirty="0"/>
          </a:p>
        </p:txBody>
      </p:sp>
      <p:graphicFrame>
        <p:nvGraphicFramePr>
          <p:cNvPr id="5" name="İçerik Yer Tutucusu 2">
            <a:extLst>
              <a:ext uri="{FF2B5EF4-FFF2-40B4-BE49-F238E27FC236}">
                <a16:creationId xmlns:a16="http://schemas.microsoft.com/office/drawing/2014/main" id="{2773FA73-9BBC-099F-790C-9D34BAD5E71A}"/>
              </a:ext>
            </a:extLst>
          </p:cNvPr>
          <p:cNvGraphicFramePr>
            <a:graphicFrameLocks noGrp="1"/>
          </p:cNvGraphicFramePr>
          <p:nvPr>
            <p:ph idx="1"/>
            <p:extLst>
              <p:ext uri="{D42A27DB-BD31-4B8C-83A1-F6EECF244321}">
                <p14:modId xmlns:p14="http://schemas.microsoft.com/office/powerpoint/2010/main" val="1448614080"/>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55005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F20D67CD-3754-10E2-9461-13C5A73E5336}"/>
              </a:ext>
            </a:extLst>
          </p:cNvPr>
          <p:cNvSpPr>
            <a:spLocks noGrp="1"/>
          </p:cNvSpPr>
          <p:nvPr>
            <p:ph type="title"/>
          </p:nvPr>
        </p:nvSpPr>
        <p:spPr>
          <a:xfrm>
            <a:off x="476250" y="640823"/>
            <a:ext cx="2563994" cy="5583148"/>
          </a:xfrm>
        </p:spPr>
        <p:txBody>
          <a:bodyPr anchor="ctr">
            <a:normAutofit/>
          </a:bodyPr>
          <a:lstStyle/>
          <a:p>
            <a:r>
              <a:rPr lang="tr-TR" sz="3600"/>
              <a:t>Uluslararası Olanaklar</a:t>
            </a:r>
            <a:endParaRPr lang="en-US" sz="3600"/>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44313" y="3465005"/>
            <a:ext cx="5410200" cy="13716"/>
          </a:xfrm>
          <a:custGeom>
            <a:avLst/>
            <a:gdLst>
              <a:gd name="csX0" fmla="*/ 0 w 5410200"/>
              <a:gd name="csY0" fmla="*/ 0 h 13716"/>
              <a:gd name="csX1" fmla="*/ 568071 w 5410200"/>
              <a:gd name="csY1" fmla="*/ 0 h 13716"/>
              <a:gd name="csX2" fmla="*/ 1298448 w 5410200"/>
              <a:gd name="csY2" fmla="*/ 0 h 13716"/>
              <a:gd name="csX3" fmla="*/ 1920621 w 5410200"/>
              <a:gd name="csY3" fmla="*/ 0 h 13716"/>
              <a:gd name="csX4" fmla="*/ 2488692 w 5410200"/>
              <a:gd name="csY4" fmla="*/ 0 h 13716"/>
              <a:gd name="csX5" fmla="*/ 3219069 w 5410200"/>
              <a:gd name="csY5" fmla="*/ 0 h 13716"/>
              <a:gd name="csX6" fmla="*/ 3895344 w 5410200"/>
              <a:gd name="csY6" fmla="*/ 0 h 13716"/>
              <a:gd name="csX7" fmla="*/ 4571619 w 5410200"/>
              <a:gd name="csY7" fmla="*/ 0 h 13716"/>
              <a:gd name="csX8" fmla="*/ 5410200 w 5410200"/>
              <a:gd name="csY8" fmla="*/ 0 h 13716"/>
              <a:gd name="csX9" fmla="*/ 5410200 w 5410200"/>
              <a:gd name="csY9" fmla="*/ 13716 h 13716"/>
              <a:gd name="csX10" fmla="*/ 4842129 w 5410200"/>
              <a:gd name="csY10" fmla="*/ 13716 h 13716"/>
              <a:gd name="csX11" fmla="*/ 4328160 w 5410200"/>
              <a:gd name="csY11" fmla="*/ 13716 h 13716"/>
              <a:gd name="csX12" fmla="*/ 3597783 w 5410200"/>
              <a:gd name="csY12" fmla="*/ 13716 h 13716"/>
              <a:gd name="csX13" fmla="*/ 3029712 w 5410200"/>
              <a:gd name="csY13" fmla="*/ 13716 h 13716"/>
              <a:gd name="csX14" fmla="*/ 2299335 w 5410200"/>
              <a:gd name="csY14" fmla="*/ 13716 h 13716"/>
              <a:gd name="csX15" fmla="*/ 1514856 w 5410200"/>
              <a:gd name="csY15" fmla="*/ 13716 h 13716"/>
              <a:gd name="csX16" fmla="*/ 892683 w 5410200"/>
              <a:gd name="csY16" fmla="*/ 13716 h 13716"/>
              <a:gd name="csX17" fmla="*/ 0 w 5410200"/>
              <a:gd name="csY17" fmla="*/ 13716 h 13716"/>
              <a:gd name="csX18" fmla="*/ 0 w 5410200"/>
              <a:gd name="csY18" fmla="*/ 0 h 1371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3716"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09587" y="2854"/>
                  <a:pt x="5409791" y="9451"/>
                  <a:pt x="5410200" y="13716"/>
                </a:cubicBezTo>
                <a:cubicBezTo>
                  <a:pt x="5139060" y="2179"/>
                  <a:pt x="5121593" y="26463"/>
                  <a:pt x="4842129" y="13716"/>
                </a:cubicBezTo>
                <a:cubicBezTo>
                  <a:pt x="4562665" y="969"/>
                  <a:pt x="4448273" y="4915"/>
                  <a:pt x="4328160" y="13716"/>
                </a:cubicBezTo>
                <a:cubicBezTo>
                  <a:pt x="4208047" y="22517"/>
                  <a:pt x="3760936" y="17995"/>
                  <a:pt x="3597783" y="13716"/>
                </a:cubicBezTo>
                <a:cubicBezTo>
                  <a:pt x="3434630" y="9437"/>
                  <a:pt x="3299718" y="28641"/>
                  <a:pt x="3029712" y="13716"/>
                </a:cubicBezTo>
                <a:cubicBezTo>
                  <a:pt x="2759706" y="-1209"/>
                  <a:pt x="2640159" y="22822"/>
                  <a:pt x="2299335" y="13716"/>
                </a:cubicBezTo>
                <a:cubicBezTo>
                  <a:pt x="1958511" y="4610"/>
                  <a:pt x="1801186" y="24413"/>
                  <a:pt x="1514856" y="13716"/>
                </a:cubicBezTo>
                <a:cubicBezTo>
                  <a:pt x="1228526" y="3019"/>
                  <a:pt x="1063509" y="-9877"/>
                  <a:pt x="892683" y="13716"/>
                </a:cubicBezTo>
                <a:cubicBezTo>
                  <a:pt x="721857" y="37309"/>
                  <a:pt x="186945" y="-25469"/>
                  <a:pt x="0" y="13716"/>
                </a:cubicBezTo>
                <a:cubicBezTo>
                  <a:pt x="-342" y="9537"/>
                  <a:pt x="-97" y="6817"/>
                  <a:pt x="0" y="0"/>
                </a:cubicBezTo>
                <a:close/>
              </a:path>
              <a:path w="5410200" h="13716"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10660" y="2787"/>
                  <a:pt x="5410166" y="9748"/>
                  <a:pt x="5410200" y="13716"/>
                </a:cubicBezTo>
                <a:cubicBezTo>
                  <a:pt x="5163327" y="36922"/>
                  <a:pt x="5008749" y="6121"/>
                  <a:pt x="4842129" y="13716"/>
                </a:cubicBezTo>
                <a:cubicBezTo>
                  <a:pt x="4675509" y="21311"/>
                  <a:pt x="4433401" y="-5187"/>
                  <a:pt x="4165854" y="13716"/>
                </a:cubicBezTo>
                <a:cubicBezTo>
                  <a:pt x="3898308" y="32619"/>
                  <a:pt x="3809032" y="-13282"/>
                  <a:pt x="3543681" y="13716"/>
                </a:cubicBezTo>
                <a:cubicBezTo>
                  <a:pt x="3278330" y="40714"/>
                  <a:pt x="3073876" y="-20489"/>
                  <a:pt x="2759202" y="13716"/>
                </a:cubicBezTo>
                <a:cubicBezTo>
                  <a:pt x="2444528" y="47921"/>
                  <a:pt x="2204144" y="-1200"/>
                  <a:pt x="1974723" y="13716"/>
                </a:cubicBezTo>
                <a:cubicBezTo>
                  <a:pt x="1745302" y="28632"/>
                  <a:pt x="1602335" y="26918"/>
                  <a:pt x="1406652" y="13716"/>
                </a:cubicBezTo>
                <a:cubicBezTo>
                  <a:pt x="1210969" y="514"/>
                  <a:pt x="923948" y="-1411"/>
                  <a:pt x="730377" y="13716"/>
                </a:cubicBezTo>
                <a:cubicBezTo>
                  <a:pt x="536806" y="28843"/>
                  <a:pt x="336496" y="-4713"/>
                  <a:pt x="0" y="13716"/>
                </a:cubicBezTo>
                <a:cubicBezTo>
                  <a:pt x="-535" y="9547"/>
                  <a:pt x="488" y="451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2" name="İçerik Yer Tutucusu 2">
            <a:extLst>
              <a:ext uri="{FF2B5EF4-FFF2-40B4-BE49-F238E27FC236}">
                <a16:creationId xmlns:a16="http://schemas.microsoft.com/office/drawing/2014/main" id="{A02695E4-3495-150F-49BE-B358E42630CB}"/>
              </a:ext>
            </a:extLst>
          </p:cNvPr>
          <p:cNvGraphicFramePr>
            <a:graphicFrameLocks noGrp="1"/>
          </p:cNvGraphicFramePr>
          <p:nvPr>
            <p:ph idx="1"/>
            <p:extLst>
              <p:ext uri="{D42A27DB-BD31-4B8C-83A1-F6EECF244321}">
                <p14:modId xmlns:p14="http://schemas.microsoft.com/office/powerpoint/2010/main" val="3397146100"/>
              </p:ext>
            </p:extLst>
          </p:nvPr>
        </p:nvGraphicFramePr>
        <p:xfrm>
          <a:off x="3486013" y="640822"/>
          <a:ext cx="5175384"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38635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8">
            <a:extLst>
              <a:ext uri="{FF2B5EF4-FFF2-40B4-BE49-F238E27FC236}">
                <a16:creationId xmlns:a16="http://schemas.microsoft.com/office/drawing/2014/main" id="{2659FDB4-FCBE-4A89-B46D-43D4FA544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Başlık 1">
            <a:extLst>
              <a:ext uri="{FF2B5EF4-FFF2-40B4-BE49-F238E27FC236}">
                <a16:creationId xmlns:a16="http://schemas.microsoft.com/office/drawing/2014/main" id="{2A42FF01-1CDC-DCDF-1B49-201B2EE87260}"/>
              </a:ext>
            </a:extLst>
          </p:cNvPr>
          <p:cNvSpPr>
            <a:spLocks noGrp="1"/>
          </p:cNvSpPr>
          <p:nvPr>
            <p:ph type="title"/>
          </p:nvPr>
        </p:nvSpPr>
        <p:spPr>
          <a:xfrm>
            <a:off x="628650" y="365125"/>
            <a:ext cx="7381677" cy="1325563"/>
          </a:xfrm>
        </p:spPr>
        <p:txBody>
          <a:bodyPr>
            <a:normAutofit/>
          </a:bodyPr>
          <a:lstStyle/>
          <a:p>
            <a:pPr>
              <a:lnSpc>
                <a:spcPct val="90000"/>
              </a:lnSpc>
            </a:pPr>
            <a:r>
              <a:rPr lang="tr-TR" sz="4200"/>
              <a:t>Etkinlikler ve Öğrenci Toplulukları</a:t>
            </a:r>
            <a:endParaRPr lang="en-US" sz="4200"/>
          </a:p>
        </p:txBody>
      </p:sp>
      <p:cxnSp>
        <p:nvCxnSpPr>
          <p:cNvPr id="28" name="Straight Connector 10">
            <a:extLst>
              <a:ext uri="{FF2B5EF4-FFF2-40B4-BE49-F238E27FC236}">
                <a16:creationId xmlns:a16="http://schemas.microsoft.com/office/drawing/2014/main" id="{C8F51B3F-8331-4E4A-AE96-D47B1006EE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36917" y="356812"/>
            <a:ext cx="0" cy="6492875"/>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29" name="Graphic 12">
            <a:extLst>
              <a:ext uri="{FF2B5EF4-FFF2-40B4-BE49-F238E27FC236}">
                <a16:creationId xmlns:a16="http://schemas.microsoft.com/office/drawing/2014/main" id="{58BDB0EE-D238-415B-9ED8-62AA6AB2AA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77911" y="591829"/>
            <a:ext cx="10427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30" name="Graphic 11">
            <a:extLst>
              <a:ext uri="{FF2B5EF4-FFF2-40B4-BE49-F238E27FC236}">
                <a16:creationId xmlns:a16="http://schemas.microsoft.com/office/drawing/2014/main" id="{C5B55FC3-961D-4325-82F1-DE92B0D04E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46996" y="821124"/>
            <a:ext cx="68354"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31" name="Graphic 13">
            <a:extLst>
              <a:ext uri="{FF2B5EF4-FFF2-40B4-BE49-F238E27FC236}">
                <a16:creationId xmlns:a16="http://schemas.microsoft.com/office/drawing/2014/main" id="{4C8AB332-D09E-4F28-943C-DABDD4716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66256" y="1336268"/>
            <a:ext cx="95786"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aphicFrame>
        <p:nvGraphicFramePr>
          <p:cNvPr id="32" name="İçerik Yer Tutucusu 2">
            <a:extLst>
              <a:ext uri="{FF2B5EF4-FFF2-40B4-BE49-F238E27FC236}">
                <a16:creationId xmlns:a16="http://schemas.microsoft.com/office/drawing/2014/main" id="{9E109ABC-C515-9654-183A-AEDAF734BE08}"/>
              </a:ext>
            </a:extLst>
          </p:cNvPr>
          <p:cNvGraphicFramePr>
            <a:graphicFrameLocks noGrp="1"/>
          </p:cNvGraphicFramePr>
          <p:nvPr>
            <p:ph idx="1"/>
            <p:extLst>
              <p:ext uri="{D42A27DB-BD31-4B8C-83A1-F6EECF244321}">
                <p14:modId xmlns:p14="http://schemas.microsoft.com/office/powerpoint/2010/main" val="779345091"/>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75753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6250" y="640823"/>
            <a:ext cx="2563994" cy="5583148"/>
          </a:xfrm>
        </p:spPr>
        <p:txBody>
          <a:bodyPr anchor="ctr">
            <a:normAutofit/>
          </a:bodyPr>
          <a:lstStyle/>
          <a:p>
            <a:r>
              <a:rPr lang="en-US" sz="4700"/>
              <a:t>Tezli Yüksek Lisans Programı</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44313" y="3465005"/>
            <a:ext cx="5410200" cy="13716"/>
          </a:xfrm>
          <a:custGeom>
            <a:avLst/>
            <a:gdLst>
              <a:gd name="csX0" fmla="*/ 0 w 5410200"/>
              <a:gd name="csY0" fmla="*/ 0 h 13716"/>
              <a:gd name="csX1" fmla="*/ 568071 w 5410200"/>
              <a:gd name="csY1" fmla="*/ 0 h 13716"/>
              <a:gd name="csX2" fmla="*/ 1298448 w 5410200"/>
              <a:gd name="csY2" fmla="*/ 0 h 13716"/>
              <a:gd name="csX3" fmla="*/ 1920621 w 5410200"/>
              <a:gd name="csY3" fmla="*/ 0 h 13716"/>
              <a:gd name="csX4" fmla="*/ 2488692 w 5410200"/>
              <a:gd name="csY4" fmla="*/ 0 h 13716"/>
              <a:gd name="csX5" fmla="*/ 3219069 w 5410200"/>
              <a:gd name="csY5" fmla="*/ 0 h 13716"/>
              <a:gd name="csX6" fmla="*/ 3895344 w 5410200"/>
              <a:gd name="csY6" fmla="*/ 0 h 13716"/>
              <a:gd name="csX7" fmla="*/ 4571619 w 5410200"/>
              <a:gd name="csY7" fmla="*/ 0 h 13716"/>
              <a:gd name="csX8" fmla="*/ 5410200 w 5410200"/>
              <a:gd name="csY8" fmla="*/ 0 h 13716"/>
              <a:gd name="csX9" fmla="*/ 5410200 w 5410200"/>
              <a:gd name="csY9" fmla="*/ 13716 h 13716"/>
              <a:gd name="csX10" fmla="*/ 4842129 w 5410200"/>
              <a:gd name="csY10" fmla="*/ 13716 h 13716"/>
              <a:gd name="csX11" fmla="*/ 4328160 w 5410200"/>
              <a:gd name="csY11" fmla="*/ 13716 h 13716"/>
              <a:gd name="csX12" fmla="*/ 3597783 w 5410200"/>
              <a:gd name="csY12" fmla="*/ 13716 h 13716"/>
              <a:gd name="csX13" fmla="*/ 3029712 w 5410200"/>
              <a:gd name="csY13" fmla="*/ 13716 h 13716"/>
              <a:gd name="csX14" fmla="*/ 2299335 w 5410200"/>
              <a:gd name="csY14" fmla="*/ 13716 h 13716"/>
              <a:gd name="csX15" fmla="*/ 1514856 w 5410200"/>
              <a:gd name="csY15" fmla="*/ 13716 h 13716"/>
              <a:gd name="csX16" fmla="*/ 892683 w 5410200"/>
              <a:gd name="csY16" fmla="*/ 13716 h 13716"/>
              <a:gd name="csX17" fmla="*/ 0 w 5410200"/>
              <a:gd name="csY17" fmla="*/ 13716 h 13716"/>
              <a:gd name="csX18" fmla="*/ 0 w 5410200"/>
              <a:gd name="csY18" fmla="*/ 0 h 1371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3716"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09587" y="2854"/>
                  <a:pt x="5409791" y="9451"/>
                  <a:pt x="5410200" y="13716"/>
                </a:cubicBezTo>
                <a:cubicBezTo>
                  <a:pt x="5139060" y="2179"/>
                  <a:pt x="5121593" y="26463"/>
                  <a:pt x="4842129" y="13716"/>
                </a:cubicBezTo>
                <a:cubicBezTo>
                  <a:pt x="4562665" y="969"/>
                  <a:pt x="4448273" y="4915"/>
                  <a:pt x="4328160" y="13716"/>
                </a:cubicBezTo>
                <a:cubicBezTo>
                  <a:pt x="4208047" y="22517"/>
                  <a:pt x="3760936" y="17995"/>
                  <a:pt x="3597783" y="13716"/>
                </a:cubicBezTo>
                <a:cubicBezTo>
                  <a:pt x="3434630" y="9437"/>
                  <a:pt x="3299718" y="28641"/>
                  <a:pt x="3029712" y="13716"/>
                </a:cubicBezTo>
                <a:cubicBezTo>
                  <a:pt x="2759706" y="-1209"/>
                  <a:pt x="2640159" y="22822"/>
                  <a:pt x="2299335" y="13716"/>
                </a:cubicBezTo>
                <a:cubicBezTo>
                  <a:pt x="1958511" y="4610"/>
                  <a:pt x="1801186" y="24413"/>
                  <a:pt x="1514856" y="13716"/>
                </a:cubicBezTo>
                <a:cubicBezTo>
                  <a:pt x="1228526" y="3019"/>
                  <a:pt x="1063509" y="-9877"/>
                  <a:pt x="892683" y="13716"/>
                </a:cubicBezTo>
                <a:cubicBezTo>
                  <a:pt x="721857" y="37309"/>
                  <a:pt x="186945" y="-25469"/>
                  <a:pt x="0" y="13716"/>
                </a:cubicBezTo>
                <a:cubicBezTo>
                  <a:pt x="-342" y="9537"/>
                  <a:pt x="-97" y="6817"/>
                  <a:pt x="0" y="0"/>
                </a:cubicBezTo>
                <a:close/>
              </a:path>
              <a:path w="5410200" h="13716"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10660" y="2787"/>
                  <a:pt x="5410166" y="9748"/>
                  <a:pt x="5410200" y="13716"/>
                </a:cubicBezTo>
                <a:cubicBezTo>
                  <a:pt x="5163327" y="36922"/>
                  <a:pt x="5008749" y="6121"/>
                  <a:pt x="4842129" y="13716"/>
                </a:cubicBezTo>
                <a:cubicBezTo>
                  <a:pt x="4675509" y="21311"/>
                  <a:pt x="4433401" y="-5187"/>
                  <a:pt x="4165854" y="13716"/>
                </a:cubicBezTo>
                <a:cubicBezTo>
                  <a:pt x="3898308" y="32619"/>
                  <a:pt x="3809032" y="-13282"/>
                  <a:pt x="3543681" y="13716"/>
                </a:cubicBezTo>
                <a:cubicBezTo>
                  <a:pt x="3278330" y="40714"/>
                  <a:pt x="3073876" y="-20489"/>
                  <a:pt x="2759202" y="13716"/>
                </a:cubicBezTo>
                <a:cubicBezTo>
                  <a:pt x="2444528" y="47921"/>
                  <a:pt x="2204144" y="-1200"/>
                  <a:pt x="1974723" y="13716"/>
                </a:cubicBezTo>
                <a:cubicBezTo>
                  <a:pt x="1745302" y="28632"/>
                  <a:pt x="1602335" y="26918"/>
                  <a:pt x="1406652" y="13716"/>
                </a:cubicBezTo>
                <a:cubicBezTo>
                  <a:pt x="1210969" y="514"/>
                  <a:pt x="923948" y="-1411"/>
                  <a:pt x="730377" y="13716"/>
                </a:cubicBezTo>
                <a:cubicBezTo>
                  <a:pt x="536806" y="28843"/>
                  <a:pt x="336496" y="-4713"/>
                  <a:pt x="0" y="13716"/>
                </a:cubicBezTo>
                <a:cubicBezTo>
                  <a:pt x="-535" y="9547"/>
                  <a:pt x="488" y="451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4B5EE8A1-20FE-0668-B311-584B53E5AB77}"/>
              </a:ext>
            </a:extLst>
          </p:cNvPr>
          <p:cNvGraphicFramePr>
            <a:graphicFrameLocks noGrp="1"/>
          </p:cNvGraphicFramePr>
          <p:nvPr>
            <p:ph idx="1"/>
            <p:extLst>
              <p:ext uri="{D42A27DB-BD31-4B8C-83A1-F6EECF244321}">
                <p14:modId xmlns:p14="http://schemas.microsoft.com/office/powerpoint/2010/main" val="3051910732"/>
              </p:ext>
            </p:extLst>
          </p:nvPr>
        </p:nvGraphicFramePr>
        <p:xfrm>
          <a:off x="3486013" y="640822"/>
          <a:ext cx="5175384"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Rounded Corners 18">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5409" y="1011045"/>
            <a:ext cx="3277394"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17619" y="1112969"/>
            <a:ext cx="2952974" cy="4166010"/>
          </a:xfrm>
        </p:spPr>
        <p:txBody>
          <a:bodyPr>
            <a:normAutofit/>
          </a:bodyPr>
          <a:lstStyle/>
          <a:p>
            <a:r>
              <a:rPr lang="en-US" dirty="0">
                <a:solidFill>
                  <a:srgbClr val="FFFFFF"/>
                </a:solidFill>
              </a:rPr>
              <a:t>Tez </a:t>
            </a:r>
            <a:r>
              <a:rPr lang="en-US" dirty="0" err="1">
                <a:solidFill>
                  <a:srgbClr val="FFFFFF"/>
                </a:solidFill>
              </a:rPr>
              <a:t>Danışmanı</a:t>
            </a:r>
            <a:r>
              <a:rPr lang="en-US" dirty="0">
                <a:solidFill>
                  <a:srgbClr val="FFFFFF"/>
                </a:solidFill>
              </a:rPr>
              <a:t> </a:t>
            </a:r>
            <a:r>
              <a:rPr lang="en-US">
                <a:solidFill>
                  <a:srgbClr val="FFFFFF"/>
                </a:solidFill>
              </a:rPr>
              <a:t>Atanması</a:t>
            </a:r>
            <a:endParaRPr lang="en-US" dirty="0">
              <a:solidFill>
                <a:srgbClr val="FFFFFF"/>
              </a:solidFill>
            </a:endParaRPr>
          </a:p>
        </p:txBody>
      </p:sp>
      <p:sp>
        <p:nvSpPr>
          <p:cNvPr id="21" name="Freeform: Shape 20">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7896" y="0"/>
            <a:ext cx="866357"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Shape 22">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971133" y="-1"/>
            <a:ext cx="130305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19805"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4572000" y="820880"/>
            <a:ext cx="3943349" cy="4889350"/>
          </a:xfrm>
        </p:spPr>
        <p:txBody>
          <a:bodyPr anchor="t">
            <a:normAutofit/>
          </a:bodyPr>
          <a:lstStyle/>
          <a:p>
            <a:endParaRPr dirty="0"/>
          </a:p>
          <a:p>
            <a:pPr>
              <a:defRPr sz="1800"/>
            </a:pPr>
            <a:r>
              <a:rPr dirty="0"/>
              <a:t>Her </a:t>
            </a:r>
            <a:r>
              <a:rPr dirty="0" err="1"/>
              <a:t>öğrenci</a:t>
            </a:r>
            <a:r>
              <a:rPr dirty="0"/>
              <a:t> </a:t>
            </a:r>
            <a:r>
              <a:rPr dirty="0" err="1"/>
              <a:t>için</a:t>
            </a:r>
            <a:r>
              <a:rPr dirty="0"/>
              <a:t> </a:t>
            </a:r>
            <a:r>
              <a:rPr dirty="0" err="1"/>
              <a:t>tez</a:t>
            </a:r>
            <a:r>
              <a:rPr dirty="0"/>
              <a:t> </a:t>
            </a:r>
            <a:r>
              <a:rPr dirty="0" err="1"/>
              <a:t>danışmanı</a:t>
            </a:r>
            <a:r>
              <a:rPr dirty="0"/>
              <a:t> </a:t>
            </a:r>
            <a:r>
              <a:rPr dirty="0" err="1"/>
              <a:t>en</a:t>
            </a:r>
            <a:r>
              <a:rPr dirty="0"/>
              <a:t> </a:t>
            </a:r>
            <a:r>
              <a:rPr dirty="0" err="1"/>
              <a:t>geç</a:t>
            </a:r>
            <a:r>
              <a:rPr dirty="0"/>
              <a:t> </a:t>
            </a:r>
            <a:r>
              <a:rPr dirty="0" err="1"/>
              <a:t>birinci</a:t>
            </a:r>
            <a:r>
              <a:rPr dirty="0"/>
              <a:t> </a:t>
            </a:r>
            <a:r>
              <a:rPr dirty="0" err="1"/>
              <a:t>yarıyılın</a:t>
            </a:r>
            <a:r>
              <a:rPr dirty="0"/>
              <a:t> </a:t>
            </a:r>
            <a:r>
              <a:rPr dirty="0" err="1"/>
              <a:t>sonuna</a:t>
            </a:r>
            <a:r>
              <a:rPr dirty="0"/>
              <a:t> </a:t>
            </a:r>
            <a:r>
              <a:rPr dirty="0" err="1"/>
              <a:t>kadar</a:t>
            </a:r>
            <a:r>
              <a:rPr dirty="0"/>
              <a:t> </a:t>
            </a:r>
            <a:r>
              <a:rPr dirty="0" err="1"/>
              <a:t>atanır</a:t>
            </a:r>
            <a:r>
              <a:rPr dirty="0"/>
              <a:t>. </a:t>
            </a:r>
            <a:r>
              <a:rPr dirty="0" err="1"/>
              <a:t>Danışman</a:t>
            </a:r>
            <a:r>
              <a:rPr dirty="0"/>
              <a:t> </a:t>
            </a:r>
            <a:r>
              <a:rPr dirty="0" err="1"/>
              <a:t>öğretim</a:t>
            </a:r>
            <a:r>
              <a:rPr dirty="0"/>
              <a:t> </a:t>
            </a:r>
            <a:r>
              <a:rPr dirty="0" err="1"/>
              <a:t>üyeleri</a:t>
            </a:r>
            <a:r>
              <a:rPr dirty="0"/>
              <a:t> </a:t>
            </a:r>
            <a:r>
              <a:rPr dirty="0" err="1"/>
              <a:t>veya</a:t>
            </a:r>
            <a:r>
              <a:rPr dirty="0"/>
              <a:t> </a:t>
            </a:r>
            <a:r>
              <a:rPr dirty="0" err="1"/>
              <a:t>doçent</a:t>
            </a:r>
            <a:r>
              <a:rPr dirty="0"/>
              <a:t> </a:t>
            </a:r>
            <a:r>
              <a:rPr dirty="0" err="1"/>
              <a:t>unvanlı</a:t>
            </a:r>
            <a:r>
              <a:rPr dirty="0"/>
              <a:t> </a:t>
            </a:r>
            <a:r>
              <a:rPr dirty="0" err="1"/>
              <a:t>öğretim</a:t>
            </a:r>
            <a:r>
              <a:rPr dirty="0"/>
              <a:t> </a:t>
            </a:r>
            <a:r>
              <a:rPr dirty="0" err="1"/>
              <a:t>elemanları</a:t>
            </a:r>
            <a:r>
              <a:rPr dirty="0"/>
              <a:t> </a:t>
            </a:r>
            <a:r>
              <a:rPr dirty="0" err="1"/>
              <a:t>arasından</a:t>
            </a:r>
            <a:r>
              <a:rPr dirty="0"/>
              <a:t> </a:t>
            </a:r>
            <a:r>
              <a:rPr dirty="0" err="1"/>
              <a:t>seçilir</a:t>
            </a:r>
            <a:r>
              <a:rPr dirty="0"/>
              <a:t>.</a:t>
            </a:r>
            <a:endParaRPr lang="tr-TR" dirty="0"/>
          </a:p>
          <a:p>
            <a:pPr>
              <a:defRPr sz="1800"/>
            </a:pPr>
            <a:r>
              <a:rPr dirty="0"/>
              <a:t>Tez </a:t>
            </a:r>
            <a:r>
              <a:rPr dirty="0" err="1"/>
              <a:t>çalışmasının</a:t>
            </a:r>
            <a:r>
              <a:rPr dirty="0"/>
              <a:t> </a:t>
            </a:r>
            <a:r>
              <a:rPr dirty="0" err="1"/>
              <a:t>niteliği</a:t>
            </a:r>
            <a:r>
              <a:rPr dirty="0"/>
              <a:t> </a:t>
            </a:r>
            <a:r>
              <a:rPr dirty="0" err="1"/>
              <a:t>birden</a:t>
            </a:r>
            <a:r>
              <a:rPr dirty="0"/>
              <a:t> </a:t>
            </a:r>
            <a:r>
              <a:rPr dirty="0" err="1"/>
              <a:t>fazla</a:t>
            </a:r>
            <a:r>
              <a:rPr dirty="0"/>
              <a:t> </a:t>
            </a:r>
            <a:r>
              <a:rPr dirty="0" err="1"/>
              <a:t>danışman</a:t>
            </a:r>
            <a:r>
              <a:rPr dirty="0"/>
              <a:t> </a:t>
            </a:r>
            <a:r>
              <a:rPr dirty="0" err="1"/>
              <a:t>gerektiriyorsa</a:t>
            </a:r>
            <a:r>
              <a:rPr dirty="0"/>
              <a:t> </a:t>
            </a:r>
            <a:r>
              <a:rPr dirty="0" err="1"/>
              <a:t>ikinci</a:t>
            </a:r>
            <a:r>
              <a:rPr dirty="0"/>
              <a:t> </a:t>
            </a:r>
            <a:r>
              <a:rPr dirty="0" err="1"/>
              <a:t>danışman</a:t>
            </a:r>
            <a:r>
              <a:rPr dirty="0"/>
              <a:t>, </a:t>
            </a:r>
            <a:r>
              <a:rPr dirty="0" err="1"/>
              <a:t>üniversite</a:t>
            </a:r>
            <a:r>
              <a:rPr dirty="0"/>
              <a:t> </a:t>
            </a:r>
            <a:r>
              <a:rPr dirty="0" err="1"/>
              <a:t>dışından</a:t>
            </a:r>
            <a:r>
              <a:rPr dirty="0"/>
              <a:t> </a:t>
            </a:r>
            <a:r>
              <a:rPr dirty="0" err="1"/>
              <a:t>en</a:t>
            </a:r>
            <a:r>
              <a:rPr dirty="0"/>
              <a:t> </a:t>
            </a:r>
            <a:r>
              <a:rPr dirty="0" err="1"/>
              <a:t>az</a:t>
            </a:r>
            <a:r>
              <a:rPr dirty="0"/>
              <a:t> </a:t>
            </a:r>
            <a:r>
              <a:rPr dirty="0" err="1"/>
              <a:t>doktora</a:t>
            </a:r>
            <a:r>
              <a:rPr dirty="0"/>
              <a:t> </a:t>
            </a:r>
            <a:r>
              <a:rPr dirty="0" err="1"/>
              <a:t>derecesine</a:t>
            </a:r>
            <a:r>
              <a:rPr dirty="0"/>
              <a:t> </a:t>
            </a:r>
            <a:r>
              <a:rPr dirty="0" err="1"/>
              <a:t>sahip</a:t>
            </a:r>
            <a:r>
              <a:rPr dirty="0"/>
              <a:t> </a:t>
            </a:r>
            <a:r>
              <a:rPr dirty="0" err="1"/>
              <a:t>kişiler</a:t>
            </a:r>
            <a:r>
              <a:rPr dirty="0"/>
              <a:t> </a:t>
            </a:r>
            <a:r>
              <a:rPr dirty="0" err="1"/>
              <a:t>arasından</a:t>
            </a:r>
            <a:r>
              <a:rPr dirty="0"/>
              <a:t> </a:t>
            </a:r>
            <a:r>
              <a:rPr dirty="0" err="1"/>
              <a:t>seçilebilir</a:t>
            </a:r>
            <a:r>
              <a:rPr dirty="0"/>
              <a:t>.</a:t>
            </a:r>
          </a:p>
        </p:txBody>
      </p:sp>
      <p:sp>
        <p:nvSpPr>
          <p:cNvPr id="27" name="Freeform: Shape 26">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161135"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563731" y="5717905"/>
            <a:ext cx="1328706"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99729" y="6258755"/>
            <a:ext cx="1174455"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48</TotalTime>
  <Words>1388</Words>
  <Application>Microsoft Office PowerPoint</Application>
  <PresentationFormat>Ekran Gösterisi (4:3)</PresentationFormat>
  <Paragraphs>106</Paragraphs>
  <Slides>18</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18</vt:i4>
      </vt:variant>
    </vt:vector>
  </HeadingPairs>
  <TitlesOfParts>
    <vt:vector size="22" baseType="lpstr">
      <vt:lpstr>Aptos</vt:lpstr>
      <vt:lpstr>Arial</vt:lpstr>
      <vt:lpstr>Calibri</vt:lpstr>
      <vt:lpstr>Office Theme</vt:lpstr>
      <vt:lpstr>Atatürk Üniversitesi Kamu Yönetimi Bölümü</vt:lpstr>
      <vt:lpstr>Bölüm Tarihçesi</vt:lpstr>
      <vt:lpstr>Organizasyon Yapısı</vt:lpstr>
      <vt:lpstr>Akademik Kadro</vt:lpstr>
      <vt:lpstr>İletişim ve Destek Bilgileri</vt:lpstr>
      <vt:lpstr>Uluslararası Olanaklar</vt:lpstr>
      <vt:lpstr>Etkinlikler ve Öğrenci Toplulukları</vt:lpstr>
      <vt:lpstr>Tezli Yüksek Lisans Programı</vt:lpstr>
      <vt:lpstr>Tez Danışmanı Atanması</vt:lpstr>
      <vt:lpstr>Ders Geçme Notu</vt:lpstr>
      <vt:lpstr>Tez Konusunun Belirlenmesi ve Etik Kurul Onayı</vt:lpstr>
      <vt:lpstr>Yüksek Lisans Tezinin Sonuçlanması</vt:lpstr>
      <vt:lpstr>Doktora Programı</vt:lpstr>
      <vt:lpstr>Süre (Doktora Programı)</vt:lpstr>
      <vt:lpstr>Yeterlik Sınavı</vt:lpstr>
      <vt:lpstr>Tez İzleme Komitesi</vt:lpstr>
      <vt:lpstr>Tez Önerisi Savunması</vt:lpstr>
      <vt:lpstr>Doktora Tezinin Sonuçlandırılması</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salih avcı</dc:creator>
  <cp:keywords/>
  <dc:description>generated using python-pptx</dc:description>
  <cp:lastModifiedBy>salih avcı</cp:lastModifiedBy>
  <cp:revision>4</cp:revision>
  <dcterms:created xsi:type="dcterms:W3CDTF">2013-01-27T09:14:16Z</dcterms:created>
  <dcterms:modified xsi:type="dcterms:W3CDTF">2026-02-27T12:52:36Z</dcterms:modified>
  <cp:category/>
</cp:coreProperties>
</file>