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20" autoAdjust="0"/>
  </p:normalViewPr>
  <p:slideViewPr>
    <p:cSldViewPr>
      <p:cViewPr varScale="1">
        <p:scale>
          <a:sx n="70" d="100"/>
          <a:sy n="70" d="100"/>
        </p:scale>
        <p:origin x="3132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15161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15161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15161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135702" y="12"/>
            <a:ext cx="2424290" cy="1069183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214492" y="9860360"/>
            <a:ext cx="253288" cy="25330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5379669" y="5801157"/>
            <a:ext cx="1936750" cy="0"/>
          </a:xfrm>
          <a:custGeom>
            <a:avLst/>
            <a:gdLst/>
            <a:ahLst/>
            <a:cxnLst/>
            <a:rect l="l" t="t" r="r" b="b"/>
            <a:pathLst>
              <a:path w="1936750">
                <a:moveTo>
                  <a:pt x="0" y="0"/>
                </a:moveTo>
                <a:lnTo>
                  <a:pt x="1936737" y="0"/>
                </a:lnTo>
              </a:path>
            </a:pathLst>
          </a:custGeom>
          <a:ln w="1905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6745134" y="5749569"/>
            <a:ext cx="0" cy="103505"/>
          </a:xfrm>
          <a:custGeom>
            <a:avLst/>
            <a:gdLst/>
            <a:ahLst/>
            <a:cxnLst/>
            <a:rect l="l" t="t" r="r" b="b"/>
            <a:pathLst>
              <a:path h="103504">
                <a:moveTo>
                  <a:pt x="0" y="0"/>
                </a:moveTo>
                <a:lnTo>
                  <a:pt x="0" y="103174"/>
                </a:lnTo>
              </a:path>
            </a:pathLst>
          </a:custGeom>
          <a:ln w="1905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17804" y="327456"/>
            <a:ext cx="3685540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15161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8305" y="4740122"/>
            <a:ext cx="6186238" cy="42240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aliozgurdogan@outlook.com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image" Target="../media/image6.png"/><Relationship Id="rId10" Type="http://schemas.openxmlformats.org/officeDocument/2006/relationships/image" Target="../media/image10.png"/><Relationship Id="rId4" Type="http://schemas.openxmlformats.org/officeDocument/2006/relationships/image" Target="../media/image5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14808" y="5963396"/>
            <a:ext cx="87376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1000" spc="-40" dirty="0">
                <a:solidFill>
                  <a:srgbClr val="FFFFFF"/>
                </a:solidFill>
                <a:latin typeface="Trebuchet MS"/>
                <a:cs typeface="Trebuchet MS"/>
              </a:rPr>
              <a:t>Microsoft Office</a:t>
            </a:r>
            <a:endParaRPr sz="10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79669" y="6225908"/>
            <a:ext cx="1936750" cy="0"/>
          </a:xfrm>
          <a:custGeom>
            <a:avLst/>
            <a:gdLst/>
            <a:ahLst/>
            <a:cxnLst/>
            <a:rect l="l" t="t" r="r" b="b"/>
            <a:pathLst>
              <a:path w="1936750">
                <a:moveTo>
                  <a:pt x="0" y="0"/>
                </a:moveTo>
                <a:lnTo>
                  <a:pt x="1936737" y="0"/>
                </a:lnTo>
              </a:path>
            </a:pathLst>
          </a:custGeom>
          <a:ln w="1905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992416" y="6174308"/>
            <a:ext cx="0" cy="103505"/>
          </a:xfrm>
          <a:custGeom>
            <a:avLst/>
            <a:gdLst/>
            <a:ahLst/>
            <a:cxnLst/>
            <a:rect l="l" t="t" r="r" b="b"/>
            <a:pathLst>
              <a:path h="103504">
                <a:moveTo>
                  <a:pt x="0" y="0"/>
                </a:moveTo>
                <a:lnTo>
                  <a:pt x="0" y="103187"/>
                </a:lnTo>
              </a:path>
            </a:pathLst>
          </a:custGeom>
          <a:ln w="1905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189249" y="6350283"/>
            <a:ext cx="65786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1000" spc="-55" dirty="0" err="1">
                <a:solidFill>
                  <a:srgbClr val="FFFFFF"/>
                </a:solidFill>
                <a:latin typeface="Trebuchet MS"/>
                <a:cs typeface="Trebuchet MS"/>
              </a:rPr>
              <a:t>Trello</a:t>
            </a:r>
            <a:endParaRPr sz="1000" dirty="0">
              <a:latin typeface="Trebuchet MS"/>
              <a:cs typeface="Trebuchet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379669" y="6647065"/>
            <a:ext cx="1936750" cy="0"/>
          </a:xfrm>
          <a:custGeom>
            <a:avLst/>
            <a:gdLst/>
            <a:ahLst/>
            <a:cxnLst/>
            <a:rect l="l" t="t" r="r" b="b"/>
            <a:pathLst>
              <a:path w="1936750">
                <a:moveTo>
                  <a:pt x="0" y="0"/>
                </a:moveTo>
                <a:lnTo>
                  <a:pt x="1936737" y="0"/>
                </a:lnTo>
              </a:path>
            </a:pathLst>
          </a:custGeom>
          <a:ln w="1905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47116" y="6595465"/>
            <a:ext cx="0" cy="103505"/>
          </a:xfrm>
          <a:custGeom>
            <a:avLst/>
            <a:gdLst/>
            <a:ahLst/>
            <a:cxnLst/>
            <a:rect l="l" t="t" r="r" b="b"/>
            <a:pathLst>
              <a:path h="103504">
                <a:moveTo>
                  <a:pt x="0" y="0"/>
                </a:moveTo>
                <a:lnTo>
                  <a:pt x="0" y="103200"/>
                </a:lnTo>
              </a:path>
            </a:pathLst>
          </a:custGeom>
          <a:ln w="1905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-363" y="-31649"/>
            <a:ext cx="340537" cy="9356280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9448203"/>
            <a:ext cx="340293" cy="396245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72" y="9937144"/>
            <a:ext cx="340539" cy="198122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72" y="10221424"/>
            <a:ext cx="340539" cy="131166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72" y="10426114"/>
            <a:ext cx="340539" cy="65580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605763" y="275471"/>
            <a:ext cx="4392164" cy="13362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pc="-85" dirty="0"/>
              <a:t>AD-SOYAD</a:t>
            </a:r>
            <a:br>
              <a:rPr lang="tr-TR" spc="-85" dirty="0"/>
            </a:br>
            <a:r>
              <a:rPr lang="tr-TR" sz="1400" spc="-85" dirty="0">
                <a:solidFill>
                  <a:srgbClr val="92D050"/>
                </a:solidFill>
              </a:rPr>
              <a:t>Bu alana unvan yazılmalıdır</a:t>
            </a:r>
            <a:br>
              <a:rPr lang="tr-TR" spc="-85" dirty="0"/>
            </a:br>
            <a:r>
              <a:rPr lang="tr-TR" spc="-85" dirty="0"/>
              <a:t> </a:t>
            </a:r>
            <a:endParaRPr spc="-110" dirty="0"/>
          </a:p>
        </p:txBody>
      </p:sp>
      <p:sp>
        <p:nvSpPr>
          <p:cNvPr id="14" name="object 14"/>
          <p:cNvSpPr txBox="1"/>
          <p:nvPr/>
        </p:nvSpPr>
        <p:spPr>
          <a:xfrm>
            <a:off x="659130" y="1618424"/>
            <a:ext cx="4185920" cy="150682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 marR="5080" algn="just">
              <a:lnSpc>
                <a:spcPts val="1030"/>
              </a:lnSpc>
              <a:spcBef>
                <a:spcPts val="175"/>
              </a:spcBef>
            </a:pPr>
            <a:r>
              <a:rPr lang="tr-TR" sz="900" spc="-65" dirty="0">
                <a:solidFill>
                  <a:srgbClr val="151616"/>
                </a:solidFill>
                <a:latin typeface="Trebuchet MS"/>
                <a:cs typeface="Trebuchet MS"/>
              </a:rPr>
              <a:t>Bu alanda 300 karakteri aşmayacak şekilde kendini anlatmalısın. </a:t>
            </a:r>
            <a:endParaRPr sz="900" dirty="0">
              <a:latin typeface="Trebuchet MS"/>
              <a:cs typeface="Trebuchet MS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03446" y="1223695"/>
            <a:ext cx="4150683" cy="340537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42354" y="893830"/>
            <a:ext cx="4809557" cy="69762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92935">
              <a:lnSpc>
                <a:spcPct val="100000"/>
              </a:lnSpc>
              <a:spcBef>
                <a:spcPts val="100"/>
              </a:spcBef>
            </a:pPr>
            <a:endParaRPr sz="1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HAKKIMDA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174883" y="1139113"/>
            <a:ext cx="497205" cy="495300"/>
          </a:xfrm>
          <a:custGeom>
            <a:avLst/>
            <a:gdLst/>
            <a:ahLst/>
            <a:cxnLst/>
            <a:rect l="l" t="t" r="r" b="b"/>
            <a:pathLst>
              <a:path w="497204" h="495300">
                <a:moveTo>
                  <a:pt x="248526" y="0"/>
                </a:moveTo>
                <a:lnTo>
                  <a:pt x="198441" y="5026"/>
                </a:lnTo>
                <a:lnTo>
                  <a:pt x="151792" y="19442"/>
                </a:lnTo>
                <a:lnTo>
                  <a:pt x="109576" y="42254"/>
                </a:lnTo>
                <a:lnTo>
                  <a:pt x="72794" y="72466"/>
                </a:lnTo>
                <a:lnTo>
                  <a:pt x="42446" y="109083"/>
                </a:lnTo>
                <a:lnTo>
                  <a:pt x="19531" y="151111"/>
                </a:lnTo>
                <a:lnTo>
                  <a:pt x="5049" y="197555"/>
                </a:lnTo>
                <a:lnTo>
                  <a:pt x="0" y="247421"/>
                </a:lnTo>
                <a:lnTo>
                  <a:pt x="5049" y="297282"/>
                </a:lnTo>
                <a:lnTo>
                  <a:pt x="19531" y="343723"/>
                </a:lnTo>
                <a:lnTo>
                  <a:pt x="42446" y="385749"/>
                </a:lnTo>
                <a:lnTo>
                  <a:pt x="72794" y="422365"/>
                </a:lnTo>
                <a:lnTo>
                  <a:pt x="109576" y="452576"/>
                </a:lnTo>
                <a:lnTo>
                  <a:pt x="151792" y="475387"/>
                </a:lnTo>
                <a:lnTo>
                  <a:pt x="198441" y="489803"/>
                </a:lnTo>
                <a:lnTo>
                  <a:pt x="248526" y="494830"/>
                </a:lnTo>
                <a:lnTo>
                  <a:pt x="298617" y="489803"/>
                </a:lnTo>
                <a:lnTo>
                  <a:pt x="345271" y="475387"/>
                </a:lnTo>
                <a:lnTo>
                  <a:pt x="387487" y="452576"/>
                </a:lnTo>
                <a:lnTo>
                  <a:pt x="424267" y="422365"/>
                </a:lnTo>
                <a:lnTo>
                  <a:pt x="454612" y="385749"/>
                </a:lnTo>
                <a:lnTo>
                  <a:pt x="477524" y="343723"/>
                </a:lnTo>
                <a:lnTo>
                  <a:pt x="492004" y="297282"/>
                </a:lnTo>
                <a:lnTo>
                  <a:pt x="497052" y="247421"/>
                </a:lnTo>
                <a:lnTo>
                  <a:pt x="492004" y="197555"/>
                </a:lnTo>
                <a:lnTo>
                  <a:pt x="477524" y="151111"/>
                </a:lnTo>
                <a:lnTo>
                  <a:pt x="454612" y="109083"/>
                </a:lnTo>
                <a:lnTo>
                  <a:pt x="424267" y="72466"/>
                </a:lnTo>
                <a:lnTo>
                  <a:pt x="387487" y="42254"/>
                </a:lnTo>
                <a:lnTo>
                  <a:pt x="345271" y="19442"/>
                </a:lnTo>
                <a:lnTo>
                  <a:pt x="298617" y="5026"/>
                </a:lnTo>
                <a:lnTo>
                  <a:pt x="248526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358601" y="1239177"/>
            <a:ext cx="129692" cy="1296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295241" y="1380680"/>
            <a:ext cx="256540" cy="128270"/>
          </a:xfrm>
          <a:custGeom>
            <a:avLst/>
            <a:gdLst/>
            <a:ahLst/>
            <a:cxnLst/>
            <a:rect l="l" t="t" r="r" b="b"/>
            <a:pathLst>
              <a:path w="256539" h="128269">
                <a:moveTo>
                  <a:pt x="128206" y="0"/>
                </a:moveTo>
                <a:lnTo>
                  <a:pt x="78309" y="10071"/>
                </a:lnTo>
                <a:lnTo>
                  <a:pt x="37557" y="37538"/>
                </a:lnTo>
                <a:lnTo>
                  <a:pt x="10077" y="78277"/>
                </a:lnTo>
                <a:lnTo>
                  <a:pt x="0" y="128168"/>
                </a:lnTo>
                <a:lnTo>
                  <a:pt x="256336" y="128168"/>
                </a:lnTo>
                <a:lnTo>
                  <a:pt x="246271" y="78277"/>
                </a:lnTo>
                <a:lnTo>
                  <a:pt x="218817" y="37538"/>
                </a:lnTo>
                <a:lnTo>
                  <a:pt x="178091" y="10071"/>
                </a:lnTo>
                <a:lnTo>
                  <a:pt x="1282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99578" y="2291877"/>
            <a:ext cx="4150680" cy="340525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650049" y="2313952"/>
            <a:ext cx="16421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EĞİTİM</a:t>
            </a:r>
            <a:r>
              <a:rPr sz="18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65" dirty="0">
                <a:solidFill>
                  <a:srgbClr val="FFFFFF"/>
                </a:solidFill>
                <a:latin typeface="Arial"/>
                <a:cs typeface="Arial"/>
              </a:rPr>
              <a:t>BİLGİSİ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207091" y="2241523"/>
            <a:ext cx="497205" cy="495300"/>
          </a:xfrm>
          <a:custGeom>
            <a:avLst/>
            <a:gdLst/>
            <a:ahLst/>
            <a:cxnLst/>
            <a:rect l="l" t="t" r="r" b="b"/>
            <a:pathLst>
              <a:path w="497204" h="495300">
                <a:moveTo>
                  <a:pt x="248538" y="0"/>
                </a:moveTo>
                <a:lnTo>
                  <a:pt x="198450" y="5027"/>
                </a:lnTo>
                <a:lnTo>
                  <a:pt x="151797" y="19444"/>
                </a:lnTo>
                <a:lnTo>
                  <a:pt x="109579" y="42257"/>
                </a:lnTo>
                <a:lnTo>
                  <a:pt x="72796" y="72470"/>
                </a:lnTo>
                <a:lnTo>
                  <a:pt x="42447" y="109089"/>
                </a:lnTo>
                <a:lnTo>
                  <a:pt x="19531" y="151117"/>
                </a:lnTo>
                <a:lnTo>
                  <a:pt x="5049" y="197559"/>
                </a:lnTo>
                <a:lnTo>
                  <a:pt x="0" y="247421"/>
                </a:lnTo>
                <a:lnTo>
                  <a:pt x="5049" y="297283"/>
                </a:lnTo>
                <a:lnTo>
                  <a:pt x="19531" y="343725"/>
                </a:lnTo>
                <a:lnTo>
                  <a:pt x="42447" y="385753"/>
                </a:lnTo>
                <a:lnTo>
                  <a:pt x="72796" y="422371"/>
                </a:lnTo>
                <a:lnTo>
                  <a:pt x="109579" y="452585"/>
                </a:lnTo>
                <a:lnTo>
                  <a:pt x="151797" y="475398"/>
                </a:lnTo>
                <a:lnTo>
                  <a:pt x="198450" y="489815"/>
                </a:lnTo>
                <a:lnTo>
                  <a:pt x="248538" y="494842"/>
                </a:lnTo>
                <a:lnTo>
                  <a:pt x="298630" y="489815"/>
                </a:lnTo>
                <a:lnTo>
                  <a:pt x="345283" y="475398"/>
                </a:lnTo>
                <a:lnTo>
                  <a:pt x="387499" y="452585"/>
                </a:lnTo>
                <a:lnTo>
                  <a:pt x="424280" y="422371"/>
                </a:lnTo>
                <a:lnTo>
                  <a:pt x="454625" y="385753"/>
                </a:lnTo>
                <a:lnTo>
                  <a:pt x="477537" y="343725"/>
                </a:lnTo>
                <a:lnTo>
                  <a:pt x="492016" y="297283"/>
                </a:lnTo>
                <a:lnTo>
                  <a:pt x="497065" y="247421"/>
                </a:lnTo>
                <a:lnTo>
                  <a:pt x="492016" y="197559"/>
                </a:lnTo>
                <a:lnTo>
                  <a:pt x="477537" y="151117"/>
                </a:lnTo>
                <a:lnTo>
                  <a:pt x="454625" y="109089"/>
                </a:lnTo>
                <a:lnTo>
                  <a:pt x="424280" y="72470"/>
                </a:lnTo>
                <a:lnTo>
                  <a:pt x="387499" y="42257"/>
                </a:lnTo>
                <a:lnTo>
                  <a:pt x="345283" y="19444"/>
                </a:lnTo>
                <a:lnTo>
                  <a:pt x="298630" y="5027"/>
                </a:lnTo>
                <a:lnTo>
                  <a:pt x="248538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263204" y="2376557"/>
            <a:ext cx="383540" cy="121920"/>
          </a:xfrm>
          <a:custGeom>
            <a:avLst/>
            <a:gdLst/>
            <a:ahLst/>
            <a:cxnLst/>
            <a:rect l="l" t="t" r="r" b="b"/>
            <a:pathLst>
              <a:path w="383539" h="121919">
                <a:moveTo>
                  <a:pt x="191465" y="0"/>
                </a:moveTo>
                <a:lnTo>
                  <a:pt x="0" y="60858"/>
                </a:lnTo>
                <a:lnTo>
                  <a:pt x="191465" y="121729"/>
                </a:lnTo>
                <a:lnTo>
                  <a:pt x="382943" y="60858"/>
                </a:lnTo>
                <a:lnTo>
                  <a:pt x="19146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351285" y="2465287"/>
            <a:ext cx="207378" cy="886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578629" y="2654566"/>
            <a:ext cx="0" cy="115570"/>
          </a:xfrm>
          <a:custGeom>
            <a:avLst/>
            <a:gdLst/>
            <a:ahLst/>
            <a:cxnLst/>
            <a:rect l="l" t="t" r="r" b="b"/>
            <a:pathLst>
              <a:path h="115569">
                <a:moveTo>
                  <a:pt x="0" y="0"/>
                </a:moveTo>
                <a:lnTo>
                  <a:pt x="0" y="114973"/>
                </a:lnTo>
              </a:path>
            </a:pathLst>
          </a:custGeom>
          <a:ln w="406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93375" y="4243575"/>
            <a:ext cx="4150686" cy="340537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9" name="object 29"/>
          <p:cNvSpPr txBox="1"/>
          <p:nvPr/>
        </p:nvSpPr>
        <p:spPr>
          <a:xfrm>
            <a:off x="620389" y="4283008"/>
            <a:ext cx="4116008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1600" b="1" spc="-65" dirty="0">
                <a:solidFill>
                  <a:srgbClr val="FFFFFF"/>
                </a:solidFill>
                <a:latin typeface="Arial"/>
                <a:cs typeface="Arial"/>
              </a:rPr>
              <a:t>TECRÜBELERİM VE İŞ DENEYİMLERİM</a:t>
            </a:r>
            <a:endParaRPr lang="tr-TR" sz="1600" dirty="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180877" y="4173899"/>
            <a:ext cx="497205" cy="495300"/>
          </a:xfrm>
          <a:custGeom>
            <a:avLst/>
            <a:gdLst/>
            <a:ahLst/>
            <a:cxnLst/>
            <a:rect l="l" t="t" r="r" b="b"/>
            <a:pathLst>
              <a:path w="497204" h="495300">
                <a:moveTo>
                  <a:pt x="248538" y="0"/>
                </a:moveTo>
                <a:lnTo>
                  <a:pt x="198450" y="5027"/>
                </a:lnTo>
                <a:lnTo>
                  <a:pt x="151797" y="19444"/>
                </a:lnTo>
                <a:lnTo>
                  <a:pt x="109579" y="42258"/>
                </a:lnTo>
                <a:lnTo>
                  <a:pt x="72796" y="72472"/>
                </a:lnTo>
                <a:lnTo>
                  <a:pt x="42447" y="109092"/>
                </a:lnTo>
                <a:lnTo>
                  <a:pt x="19531" y="151122"/>
                </a:lnTo>
                <a:lnTo>
                  <a:pt x="5049" y="197568"/>
                </a:lnTo>
                <a:lnTo>
                  <a:pt x="0" y="247434"/>
                </a:lnTo>
                <a:lnTo>
                  <a:pt x="5049" y="297295"/>
                </a:lnTo>
                <a:lnTo>
                  <a:pt x="19531" y="343738"/>
                </a:lnTo>
                <a:lnTo>
                  <a:pt x="42447" y="385766"/>
                </a:lnTo>
                <a:lnTo>
                  <a:pt x="72796" y="422384"/>
                </a:lnTo>
                <a:lnTo>
                  <a:pt x="109579" y="452597"/>
                </a:lnTo>
                <a:lnTo>
                  <a:pt x="151797" y="475410"/>
                </a:lnTo>
                <a:lnTo>
                  <a:pt x="198450" y="489828"/>
                </a:lnTo>
                <a:lnTo>
                  <a:pt x="248538" y="494855"/>
                </a:lnTo>
                <a:lnTo>
                  <a:pt x="298626" y="489828"/>
                </a:lnTo>
                <a:lnTo>
                  <a:pt x="345278" y="475410"/>
                </a:lnTo>
                <a:lnTo>
                  <a:pt x="387494" y="452597"/>
                </a:lnTo>
                <a:lnTo>
                  <a:pt x="424275" y="422384"/>
                </a:lnTo>
                <a:lnTo>
                  <a:pt x="454622" y="385766"/>
                </a:lnTo>
                <a:lnTo>
                  <a:pt x="477535" y="343738"/>
                </a:lnTo>
                <a:lnTo>
                  <a:pt x="492016" y="297295"/>
                </a:lnTo>
                <a:lnTo>
                  <a:pt x="497065" y="247434"/>
                </a:lnTo>
                <a:lnTo>
                  <a:pt x="492016" y="197568"/>
                </a:lnTo>
                <a:lnTo>
                  <a:pt x="477535" y="151122"/>
                </a:lnTo>
                <a:lnTo>
                  <a:pt x="454622" y="109092"/>
                </a:lnTo>
                <a:lnTo>
                  <a:pt x="424275" y="72472"/>
                </a:lnTo>
                <a:lnTo>
                  <a:pt x="387494" y="42258"/>
                </a:lnTo>
                <a:lnTo>
                  <a:pt x="345278" y="19444"/>
                </a:lnTo>
                <a:lnTo>
                  <a:pt x="298626" y="5027"/>
                </a:lnTo>
                <a:lnTo>
                  <a:pt x="248538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324070" y="4346397"/>
            <a:ext cx="210820" cy="264160"/>
          </a:xfrm>
          <a:custGeom>
            <a:avLst/>
            <a:gdLst/>
            <a:ahLst/>
            <a:cxnLst/>
            <a:rect l="l" t="t" r="r" b="b"/>
            <a:pathLst>
              <a:path w="210820" h="264160">
                <a:moveTo>
                  <a:pt x="210248" y="36664"/>
                </a:moveTo>
                <a:lnTo>
                  <a:pt x="59220" y="236092"/>
                </a:lnTo>
                <a:lnTo>
                  <a:pt x="0" y="263994"/>
                </a:lnTo>
                <a:lnTo>
                  <a:pt x="10820" y="199415"/>
                </a:lnTo>
                <a:lnTo>
                  <a:pt x="161848" y="0"/>
                </a:lnTo>
              </a:path>
            </a:pathLst>
          </a:custGeom>
          <a:ln w="1270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331803" y="4346397"/>
            <a:ext cx="203087" cy="2560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53158" y="4713249"/>
            <a:ext cx="45719" cy="4702175"/>
          </a:xfrm>
          <a:custGeom>
            <a:avLst/>
            <a:gdLst/>
            <a:ahLst/>
            <a:cxnLst/>
            <a:rect l="l" t="t" r="r" b="b"/>
            <a:pathLst>
              <a:path h="4702175">
                <a:moveTo>
                  <a:pt x="0" y="0"/>
                </a:moveTo>
                <a:lnTo>
                  <a:pt x="0" y="4701705"/>
                </a:lnTo>
              </a:path>
            </a:pathLst>
          </a:custGeom>
          <a:ln w="17999">
            <a:solidFill>
              <a:srgbClr val="92D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77156" y="5815477"/>
            <a:ext cx="144000" cy="143992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03050" y="9532817"/>
            <a:ext cx="4150686" cy="340539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696468" y="9562526"/>
            <a:ext cx="15824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REFERANSLAR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4171708" y="9456746"/>
            <a:ext cx="497205" cy="495300"/>
          </a:xfrm>
          <a:custGeom>
            <a:avLst/>
            <a:gdLst/>
            <a:ahLst/>
            <a:cxnLst/>
            <a:rect l="l" t="t" r="r" b="b"/>
            <a:pathLst>
              <a:path w="497204" h="495300">
                <a:moveTo>
                  <a:pt x="248538" y="0"/>
                </a:moveTo>
                <a:lnTo>
                  <a:pt x="198450" y="5026"/>
                </a:lnTo>
                <a:lnTo>
                  <a:pt x="151797" y="19444"/>
                </a:lnTo>
                <a:lnTo>
                  <a:pt x="109579" y="42257"/>
                </a:lnTo>
                <a:lnTo>
                  <a:pt x="72796" y="72470"/>
                </a:lnTo>
                <a:lnTo>
                  <a:pt x="42447" y="109089"/>
                </a:lnTo>
                <a:lnTo>
                  <a:pt x="19531" y="151118"/>
                </a:lnTo>
                <a:lnTo>
                  <a:pt x="5049" y="197562"/>
                </a:lnTo>
                <a:lnTo>
                  <a:pt x="0" y="247427"/>
                </a:lnTo>
                <a:lnTo>
                  <a:pt x="5049" y="297292"/>
                </a:lnTo>
                <a:lnTo>
                  <a:pt x="19531" y="343736"/>
                </a:lnTo>
                <a:lnTo>
                  <a:pt x="42447" y="385765"/>
                </a:lnTo>
                <a:lnTo>
                  <a:pt x="72796" y="422384"/>
                </a:lnTo>
                <a:lnTo>
                  <a:pt x="109579" y="452598"/>
                </a:lnTo>
                <a:lnTo>
                  <a:pt x="151797" y="475411"/>
                </a:lnTo>
                <a:lnTo>
                  <a:pt x="198450" y="489828"/>
                </a:lnTo>
                <a:lnTo>
                  <a:pt x="248538" y="494855"/>
                </a:lnTo>
                <a:lnTo>
                  <a:pt x="298626" y="489828"/>
                </a:lnTo>
                <a:lnTo>
                  <a:pt x="345278" y="475411"/>
                </a:lnTo>
                <a:lnTo>
                  <a:pt x="387494" y="452598"/>
                </a:lnTo>
                <a:lnTo>
                  <a:pt x="424275" y="422384"/>
                </a:lnTo>
                <a:lnTo>
                  <a:pt x="454622" y="385765"/>
                </a:lnTo>
                <a:lnTo>
                  <a:pt x="477535" y="343736"/>
                </a:lnTo>
                <a:lnTo>
                  <a:pt x="492016" y="297292"/>
                </a:lnTo>
                <a:lnTo>
                  <a:pt x="497065" y="247427"/>
                </a:lnTo>
                <a:lnTo>
                  <a:pt x="492016" y="197562"/>
                </a:lnTo>
                <a:lnTo>
                  <a:pt x="477535" y="151118"/>
                </a:lnTo>
                <a:lnTo>
                  <a:pt x="454622" y="109089"/>
                </a:lnTo>
                <a:lnTo>
                  <a:pt x="424275" y="72470"/>
                </a:lnTo>
                <a:lnTo>
                  <a:pt x="387494" y="42257"/>
                </a:lnTo>
                <a:lnTo>
                  <a:pt x="345278" y="19444"/>
                </a:lnTo>
                <a:lnTo>
                  <a:pt x="298626" y="5026"/>
                </a:lnTo>
                <a:lnTo>
                  <a:pt x="248538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1136335" y="10035322"/>
            <a:ext cx="854710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>
              <a:lnSpc>
                <a:spcPts val="900"/>
              </a:lnSpc>
              <a:spcBef>
                <a:spcPts val="100"/>
              </a:spcBef>
            </a:pPr>
            <a:r>
              <a:rPr lang="tr-TR" sz="800" b="1" spc="-10" dirty="0">
                <a:solidFill>
                  <a:srgbClr val="151616"/>
                </a:solidFill>
                <a:latin typeface="Arial"/>
                <a:cs typeface="Arial"/>
              </a:rPr>
              <a:t>   AD-SOYAD</a:t>
            </a:r>
            <a:endParaRPr sz="800" dirty="0">
              <a:latin typeface="Arial"/>
              <a:cs typeface="Arial"/>
            </a:endParaRPr>
          </a:p>
          <a:p>
            <a:pPr marL="164465" marR="5080" indent="-152400">
              <a:lnSpc>
                <a:spcPts val="840"/>
              </a:lnSpc>
              <a:spcBef>
                <a:spcPts val="70"/>
              </a:spcBef>
            </a:pPr>
            <a:r>
              <a:rPr lang="tr-TR" sz="800" spc="-50" dirty="0">
                <a:solidFill>
                  <a:srgbClr val="151616"/>
                </a:solidFill>
                <a:latin typeface="Trebuchet MS"/>
                <a:cs typeface="Trebuchet MS"/>
              </a:rPr>
              <a:t> </a:t>
            </a:r>
            <a:r>
              <a:rPr lang="tr-TR" sz="800" spc="-10" dirty="0">
                <a:solidFill>
                  <a:srgbClr val="151616"/>
                </a:solidFill>
                <a:latin typeface="Arial"/>
                <a:cs typeface="Arial"/>
              </a:rPr>
              <a:t>Şirket ve </a:t>
            </a:r>
            <a:r>
              <a:rPr lang="tr-TR" sz="800" spc="-10" dirty="0" err="1">
                <a:solidFill>
                  <a:srgbClr val="151616"/>
                </a:solidFill>
                <a:latin typeface="Arial"/>
                <a:cs typeface="Arial"/>
              </a:rPr>
              <a:t>Ünvanı</a:t>
            </a:r>
            <a:endParaRPr sz="800" dirty="0">
              <a:latin typeface="Trebuchet MS"/>
              <a:cs typeface="Trebuchet MS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1195354" y="10338838"/>
            <a:ext cx="669246" cy="28422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2117986" y="9985750"/>
            <a:ext cx="1014730" cy="273151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3970">
              <a:lnSpc>
                <a:spcPts val="900"/>
              </a:lnSpc>
              <a:spcBef>
                <a:spcPts val="100"/>
              </a:spcBef>
            </a:pPr>
            <a:r>
              <a:rPr lang="tr-TR" sz="800" b="1" spc="-10" dirty="0">
                <a:solidFill>
                  <a:srgbClr val="151616"/>
                </a:solidFill>
                <a:latin typeface="Arial"/>
                <a:cs typeface="Arial"/>
              </a:rPr>
              <a:t>        AD-SOYAD</a:t>
            </a:r>
          </a:p>
          <a:p>
            <a:pPr marL="13970">
              <a:lnSpc>
                <a:spcPts val="900"/>
              </a:lnSpc>
              <a:spcBef>
                <a:spcPts val="100"/>
              </a:spcBef>
            </a:pPr>
            <a:r>
              <a:rPr lang="tr-TR" sz="800" b="1" spc="-10" dirty="0">
                <a:solidFill>
                  <a:srgbClr val="151616"/>
                </a:solidFill>
                <a:latin typeface="Arial"/>
                <a:cs typeface="Arial"/>
              </a:rPr>
              <a:t>    </a:t>
            </a:r>
            <a:r>
              <a:rPr lang="tr-TR" sz="800" spc="-10" dirty="0">
                <a:solidFill>
                  <a:srgbClr val="151616"/>
                </a:solidFill>
                <a:latin typeface="Arial"/>
                <a:cs typeface="Arial"/>
              </a:rPr>
              <a:t>Şirket ve </a:t>
            </a:r>
            <a:r>
              <a:rPr lang="tr-TR" sz="800" spc="-10" dirty="0" err="1">
                <a:solidFill>
                  <a:srgbClr val="151616"/>
                </a:solidFill>
                <a:latin typeface="Arial"/>
                <a:cs typeface="Arial"/>
              </a:rPr>
              <a:t>Ünvanı</a:t>
            </a:r>
            <a:endParaRPr lang="tr-TR" sz="800" dirty="0">
              <a:latin typeface="Arial"/>
              <a:cs typeface="Arial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2292159" y="10339423"/>
            <a:ext cx="669239" cy="28421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3270595" y="9984483"/>
            <a:ext cx="865505" cy="273151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3970">
              <a:lnSpc>
                <a:spcPts val="900"/>
              </a:lnSpc>
              <a:spcBef>
                <a:spcPts val="100"/>
              </a:spcBef>
            </a:pPr>
            <a:r>
              <a:rPr lang="tr-TR" sz="800" b="1" spc="-10" dirty="0">
                <a:solidFill>
                  <a:srgbClr val="151616"/>
                </a:solidFill>
                <a:latin typeface="Arial"/>
                <a:cs typeface="Arial"/>
              </a:rPr>
              <a:t>     AD-SOYAD</a:t>
            </a:r>
          </a:p>
          <a:p>
            <a:pPr marL="13970">
              <a:lnSpc>
                <a:spcPts val="900"/>
              </a:lnSpc>
              <a:spcBef>
                <a:spcPts val="100"/>
              </a:spcBef>
            </a:pPr>
            <a:r>
              <a:rPr lang="tr-TR" sz="800" spc="-10" dirty="0">
                <a:solidFill>
                  <a:srgbClr val="151616"/>
                </a:solidFill>
                <a:latin typeface="Arial"/>
                <a:cs typeface="Arial"/>
              </a:rPr>
              <a:t>  Şirket ve </a:t>
            </a:r>
            <a:r>
              <a:rPr lang="tr-TR" sz="800" spc="-10" dirty="0" err="1">
                <a:solidFill>
                  <a:srgbClr val="151616"/>
                </a:solidFill>
                <a:latin typeface="Arial"/>
                <a:cs typeface="Arial"/>
              </a:rPr>
              <a:t>Ünvanı</a:t>
            </a:r>
            <a:endParaRPr lang="tr-TR" sz="800" dirty="0">
              <a:latin typeface="Arial"/>
              <a:cs typeface="Arial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3370389" y="10338155"/>
            <a:ext cx="669239" cy="28421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482615" y="3103041"/>
            <a:ext cx="242671" cy="24269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482615" y="3373869"/>
            <a:ext cx="242671" cy="24264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482615" y="3643300"/>
            <a:ext cx="242671" cy="24268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5805182" y="3414979"/>
            <a:ext cx="1397000" cy="4052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900" b="1" spc="-45" dirty="0">
                <a:solidFill>
                  <a:srgbClr val="FFFFFF"/>
                </a:solidFill>
                <a:latin typeface="Arial"/>
                <a:cs typeface="Arial"/>
              </a:rPr>
              <a:t>İlçe</a:t>
            </a:r>
            <a:r>
              <a:rPr sz="9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b="1" spc="5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9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00" b="1" spc="-40" dirty="0">
                <a:solidFill>
                  <a:srgbClr val="FFFFFF"/>
                </a:solidFill>
                <a:latin typeface="Arial"/>
                <a:cs typeface="Arial"/>
              </a:rPr>
              <a:t>İL</a:t>
            </a:r>
            <a:endParaRPr sz="900" dirty="0">
              <a:latin typeface="Arial"/>
              <a:cs typeface="Arial"/>
            </a:endParaRPr>
          </a:p>
          <a:p>
            <a:pPr marL="15875">
              <a:lnSpc>
                <a:spcPct val="100000"/>
              </a:lnSpc>
              <a:spcBef>
                <a:spcPts val="925"/>
              </a:spcBef>
            </a:pPr>
            <a:r>
              <a:rPr lang="tr-TR" sz="900" b="1" spc="-70" dirty="0" err="1">
                <a:solidFill>
                  <a:srgbClr val="FFFFFF"/>
                </a:solidFill>
                <a:latin typeface="Arial"/>
                <a:cs typeface="Arial"/>
                <a:hlinkClick r:id="rId8"/>
              </a:rPr>
              <a:t>İsim.soyisim</a:t>
            </a:r>
            <a:r>
              <a:rPr sz="900" b="1" spc="-70" dirty="0">
                <a:solidFill>
                  <a:srgbClr val="FFFFFF"/>
                </a:solidFill>
                <a:latin typeface="Arial"/>
                <a:cs typeface="Arial"/>
                <a:hlinkClick r:id="rId8"/>
              </a:rPr>
              <a:t>@</a:t>
            </a:r>
            <a:r>
              <a:rPr lang="tr-TR" sz="900" b="1" spc="-70" dirty="0" err="1">
                <a:solidFill>
                  <a:srgbClr val="FFFFFF"/>
                </a:solidFill>
                <a:latin typeface="Arial"/>
                <a:cs typeface="Arial"/>
                <a:hlinkClick r:id="rId8"/>
              </a:rPr>
              <a:t>gmail</a:t>
            </a:r>
            <a:r>
              <a:rPr lang="tr-TR" sz="900" b="1" spc="-70" dirty="0">
                <a:solidFill>
                  <a:srgbClr val="FFFFFF"/>
                </a:solidFill>
                <a:latin typeface="Arial"/>
                <a:cs typeface="Arial"/>
                <a:hlinkClick r:id="rId8"/>
              </a:rPr>
              <a:t>.</a:t>
            </a:r>
            <a:r>
              <a:rPr sz="900" b="1" spc="-70" dirty="0">
                <a:solidFill>
                  <a:srgbClr val="FFFFFF"/>
                </a:solidFill>
                <a:latin typeface="Arial"/>
                <a:cs typeface="Arial"/>
                <a:hlinkClick r:id="rId8"/>
              </a:rPr>
              <a:t>com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4299471" y="9535283"/>
            <a:ext cx="251344" cy="32545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377002" y="2703677"/>
            <a:ext cx="1942464" cy="339725"/>
          </a:xfrm>
          <a:custGeom>
            <a:avLst/>
            <a:gdLst/>
            <a:ahLst/>
            <a:cxnLst/>
            <a:rect l="l" t="t" r="r" b="b"/>
            <a:pathLst>
              <a:path w="1942465" h="339725">
                <a:moveTo>
                  <a:pt x="1771992" y="0"/>
                </a:moveTo>
                <a:lnTo>
                  <a:pt x="169862" y="0"/>
                </a:lnTo>
                <a:lnTo>
                  <a:pt x="124842" y="6094"/>
                </a:lnTo>
                <a:lnTo>
                  <a:pt x="84303" y="23278"/>
                </a:lnTo>
                <a:lnTo>
                  <a:pt x="49898" y="49898"/>
                </a:lnTo>
                <a:lnTo>
                  <a:pt x="23278" y="84303"/>
                </a:lnTo>
                <a:lnTo>
                  <a:pt x="6094" y="124842"/>
                </a:lnTo>
                <a:lnTo>
                  <a:pt x="0" y="169862"/>
                </a:lnTo>
                <a:lnTo>
                  <a:pt x="6094" y="214882"/>
                </a:lnTo>
                <a:lnTo>
                  <a:pt x="23278" y="255421"/>
                </a:lnTo>
                <a:lnTo>
                  <a:pt x="49898" y="289826"/>
                </a:lnTo>
                <a:lnTo>
                  <a:pt x="84303" y="316446"/>
                </a:lnTo>
                <a:lnTo>
                  <a:pt x="124842" y="333630"/>
                </a:lnTo>
                <a:lnTo>
                  <a:pt x="169862" y="339725"/>
                </a:lnTo>
                <a:lnTo>
                  <a:pt x="1771992" y="339725"/>
                </a:lnTo>
                <a:lnTo>
                  <a:pt x="1817012" y="333630"/>
                </a:lnTo>
                <a:lnTo>
                  <a:pt x="1857548" y="316446"/>
                </a:lnTo>
                <a:lnTo>
                  <a:pt x="1891950" y="289826"/>
                </a:lnTo>
                <a:lnTo>
                  <a:pt x="1918567" y="255421"/>
                </a:lnTo>
                <a:lnTo>
                  <a:pt x="1935748" y="214882"/>
                </a:lnTo>
                <a:lnTo>
                  <a:pt x="1941842" y="169862"/>
                </a:lnTo>
                <a:lnTo>
                  <a:pt x="1935748" y="124842"/>
                </a:lnTo>
                <a:lnTo>
                  <a:pt x="1918567" y="84303"/>
                </a:lnTo>
                <a:lnTo>
                  <a:pt x="1891950" y="49898"/>
                </a:lnTo>
                <a:lnTo>
                  <a:pt x="1857548" y="23278"/>
                </a:lnTo>
                <a:lnTo>
                  <a:pt x="1817012" y="6094"/>
                </a:lnTo>
                <a:lnTo>
                  <a:pt x="1771992" y="0"/>
                </a:lnTo>
                <a:close/>
              </a:path>
            </a:pathLst>
          </a:custGeom>
          <a:solidFill>
            <a:srgbClr val="3135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5574131" y="2715221"/>
            <a:ext cx="1555115" cy="586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65" dirty="0">
                <a:solidFill>
                  <a:srgbClr val="FFFFFF"/>
                </a:solidFill>
                <a:latin typeface="Arial"/>
                <a:cs typeface="Arial"/>
              </a:rPr>
              <a:t>İletişim</a:t>
            </a:r>
            <a:r>
              <a:rPr sz="1800" b="1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80" dirty="0">
                <a:solidFill>
                  <a:srgbClr val="FFFFFF"/>
                </a:solidFill>
                <a:latin typeface="Arial"/>
                <a:cs typeface="Arial"/>
              </a:rPr>
              <a:t>Bilgileri</a:t>
            </a:r>
            <a:endParaRPr sz="1800" dirty="0">
              <a:latin typeface="Arial"/>
              <a:cs typeface="Arial"/>
            </a:endParaRPr>
          </a:p>
          <a:p>
            <a:pPr marL="251460">
              <a:lnSpc>
                <a:spcPct val="100000"/>
              </a:lnSpc>
              <a:spcBef>
                <a:spcPts val="1180"/>
              </a:spcBef>
            </a:pPr>
            <a:r>
              <a:rPr sz="900" b="1" spc="-40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lang="tr-TR" sz="900" b="1" spc="-40" dirty="0">
                <a:solidFill>
                  <a:srgbClr val="FFFFFF"/>
                </a:solidFill>
                <a:latin typeface="Arial"/>
                <a:cs typeface="Arial"/>
              </a:rPr>
              <a:t>5xx xxx xx </a:t>
            </a:r>
            <a:r>
              <a:rPr lang="tr-TR" sz="900" b="1" spc="-40" dirty="0" err="1">
                <a:solidFill>
                  <a:srgbClr val="FFFFFF"/>
                </a:solidFill>
                <a:latin typeface="Arial"/>
                <a:cs typeface="Arial"/>
              </a:rPr>
              <a:t>xx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5381510" y="5113959"/>
            <a:ext cx="1942464" cy="339725"/>
          </a:xfrm>
          <a:custGeom>
            <a:avLst/>
            <a:gdLst/>
            <a:ahLst/>
            <a:cxnLst/>
            <a:rect l="l" t="t" r="r" b="b"/>
            <a:pathLst>
              <a:path w="1942465" h="339725">
                <a:moveTo>
                  <a:pt x="1771980" y="0"/>
                </a:moveTo>
                <a:lnTo>
                  <a:pt x="169849" y="0"/>
                </a:lnTo>
                <a:lnTo>
                  <a:pt x="124830" y="6094"/>
                </a:lnTo>
                <a:lnTo>
                  <a:pt x="84294" y="23278"/>
                </a:lnTo>
                <a:lnTo>
                  <a:pt x="49891" y="49898"/>
                </a:lnTo>
                <a:lnTo>
                  <a:pt x="23274" y="84303"/>
                </a:lnTo>
                <a:lnTo>
                  <a:pt x="6093" y="124842"/>
                </a:lnTo>
                <a:lnTo>
                  <a:pt x="0" y="169862"/>
                </a:lnTo>
                <a:lnTo>
                  <a:pt x="6093" y="214882"/>
                </a:lnTo>
                <a:lnTo>
                  <a:pt x="23274" y="255421"/>
                </a:lnTo>
                <a:lnTo>
                  <a:pt x="49891" y="289826"/>
                </a:lnTo>
                <a:lnTo>
                  <a:pt x="84294" y="316446"/>
                </a:lnTo>
                <a:lnTo>
                  <a:pt x="124830" y="333630"/>
                </a:lnTo>
                <a:lnTo>
                  <a:pt x="169849" y="339725"/>
                </a:lnTo>
                <a:lnTo>
                  <a:pt x="1771980" y="339725"/>
                </a:lnTo>
                <a:lnTo>
                  <a:pt x="1817004" y="333630"/>
                </a:lnTo>
                <a:lnTo>
                  <a:pt x="1857544" y="316446"/>
                </a:lnTo>
                <a:lnTo>
                  <a:pt x="1891949" y="289826"/>
                </a:lnTo>
                <a:lnTo>
                  <a:pt x="1918567" y="255421"/>
                </a:lnTo>
                <a:lnTo>
                  <a:pt x="1935748" y="214882"/>
                </a:lnTo>
                <a:lnTo>
                  <a:pt x="1941842" y="169862"/>
                </a:lnTo>
                <a:lnTo>
                  <a:pt x="1935748" y="124842"/>
                </a:lnTo>
                <a:lnTo>
                  <a:pt x="1918567" y="84303"/>
                </a:lnTo>
                <a:lnTo>
                  <a:pt x="1891949" y="49898"/>
                </a:lnTo>
                <a:lnTo>
                  <a:pt x="1857544" y="23278"/>
                </a:lnTo>
                <a:lnTo>
                  <a:pt x="1817004" y="6094"/>
                </a:lnTo>
                <a:lnTo>
                  <a:pt x="1771980" y="0"/>
                </a:lnTo>
                <a:close/>
              </a:path>
            </a:pathLst>
          </a:custGeom>
          <a:solidFill>
            <a:srgbClr val="3135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5574131" y="5118239"/>
            <a:ext cx="1550670" cy="603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spc="-70" dirty="0">
                <a:solidFill>
                  <a:srgbClr val="FFFFFF"/>
                </a:solidFill>
                <a:latin typeface="Arial"/>
                <a:cs typeface="Arial"/>
              </a:rPr>
              <a:t>Program</a:t>
            </a:r>
            <a:r>
              <a:rPr sz="1800" b="1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10" dirty="0">
                <a:solidFill>
                  <a:srgbClr val="FFFFFF"/>
                </a:solidFill>
                <a:latin typeface="Arial"/>
                <a:cs typeface="Arial"/>
              </a:rPr>
              <a:t>Bilgisi</a:t>
            </a:r>
            <a:endParaRPr sz="1800" dirty="0">
              <a:latin typeface="Arial"/>
              <a:cs typeface="Arial"/>
            </a:endParaRPr>
          </a:p>
          <a:p>
            <a:pPr marL="3175" algn="ctr">
              <a:lnSpc>
                <a:spcPct val="100000"/>
              </a:lnSpc>
              <a:spcBef>
                <a:spcPts val="1190"/>
              </a:spcBef>
            </a:pPr>
            <a:r>
              <a:rPr lang="tr-TR" sz="1000" spc="-40" dirty="0">
                <a:solidFill>
                  <a:srgbClr val="FFFFFF"/>
                </a:solidFill>
                <a:latin typeface="Trebuchet MS"/>
                <a:cs typeface="Trebuchet MS"/>
              </a:rPr>
              <a:t>SPSS</a:t>
            </a:r>
            <a:endParaRPr sz="1000" dirty="0">
              <a:latin typeface="Trebuchet MS"/>
              <a:cs typeface="Trebuchet MS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5381040" y="9443408"/>
            <a:ext cx="1942464" cy="339725"/>
          </a:xfrm>
          <a:custGeom>
            <a:avLst/>
            <a:gdLst/>
            <a:ahLst/>
            <a:cxnLst/>
            <a:rect l="l" t="t" r="r" b="b"/>
            <a:pathLst>
              <a:path w="1942465" h="339725">
                <a:moveTo>
                  <a:pt x="1771980" y="0"/>
                </a:moveTo>
                <a:lnTo>
                  <a:pt x="169849" y="0"/>
                </a:lnTo>
                <a:lnTo>
                  <a:pt x="124830" y="6094"/>
                </a:lnTo>
                <a:lnTo>
                  <a:pt x="84294" y="23275"/>
                </a:lnTo>
                <a:lnTo>
                  <a:pt x="49891" y="49894"/>
                </a:lnTo>
                <a:lnTo>
                  <a:pt x="23274" y="84297"/>
                </a:lnTo>
                <a:lnTo>
                  <a:pt x="6093" y="124834"/>
                </a:lnTo>
                <a:lnTo>
                  <a:pt x="0" y="169858"/>
                </a:lnTo>
                <a:lnTo>
                  <a:pt x="6093" y="214879"/>
                </a:lnTo>
                <a:lnTo>
                  <a:pt x="23274" y="255417"/>
                </a:lnTo>
                <a:lnTo>
                  <a:pt x="49891" y="289820"/>
                </a:lnTo>
                <a:lnTo>
                  <a:pt x="84294" y="316438"/>
                </a:lnTo>
                <a:lnTo>
                  <a:pt x="124830" y="333620"/>
                </a:lnTo>
                <a:lnTo>
                  <a:pt x="169849" y="339714"/>
                </a:lnTo>
                <a:lnTo>
                  <a:pt x="1771980" y="339714"/>
                </a:lnTo>
                <a:lnTo>
                  <a:pt x="1817000" y="333620"/>
                </a:lnTo>
                <a:lnTo>
                  <a:pt x="1857539" y="316438"/>
                </a:lnTo>
                <a:lnTo>
                  <a:pt x="1891944" y="289820"/>
                </a:lnTo>
                <a:lnTo>
                  <a:pt x="1918564" y="255417"/>
                </a:lnTo>
                <a:lnTo>
                  <a:pt x="1935747" y="214879"/>
                </a:lnTo>
                <a:lnTo>
                  <a:pt x="1941842" y="169854"/>
                </a:lnTo>
                <a:lnTo>
                  <a:pt x="1935747" y="124834"/>
                </a:lnTo>
                <a:lnTo>
                  <a:pt x="1918564" y="84297"/>
                </a:lnTo>
                <a:lnTo>
                  <a:pt x="1891944" y="49894"/>
                </a:lnTo>
                <a:lnTo>
                  <a:pt x="1857539" y="23275"/>
                </a:lnTo>
                <a:lnTo>
                  <a:pt x="1817000" y="6094"/>
                </a:lnTo>
                <a:lnTo>
                  <a:pt x="1771980" y="0"/>
                </a:lnTo>
                <a:close/>
              </a:path>
            </a:pathLst>
          </a:custGeom>
          <a:solidFill>
            <a:srgbClr val="3135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382133" y="6814934"/>
            <a:ext cx="1942464" cy="339725"/>
          </a:xfrm>
          <a:custGeom>
            <a:avLst/>
            <a:gdLst/>
            <a:ahLst/>
            <a:cxnLst/>
            <a:rect l="l" t="t" r="r" b="b"/>
            <a:pathLst>
              <a:path w="1942465" h="339725">
                <a:moveTo>
                  <a:pt x="1771992" y="0"/>
                </a:moveTo>
                <a:lnTo>
                  <a:pt x="169862" y="0"/>
                </a:lnTo>
                <a:lnTo>
                  <a:pt x="124837" y="6093"/>
                </a:lnTo>
                <a:lnTo>
                  <a:pt x="84297" y="23274"/>
                </a:lnTo>
                <a:lnTo>
                  <a:pt x="49893" y="49891"/>
                </a:lnTo>
                <a:lnTo>
                  <a:pt x="23275" y="84294"/>
                </a:lnTo>
                <a:lnTo>
                  <a:pt x="6093" y="124830"/>
                </a:lnTo>
                <a:lnTo>
                  <a:pt x="0" y="169862"/>
                </a:lnTo>
                <a:lnTo>
                  <a:pt x="6093" y="214881"/>
                </a:lnTo>
                <a:lnTo>
                  <a:pt x="23275" y="255418"/>
                </a:lnTo>
                <a:lnTo>
                  <a:pt x="49893" y="289820"/>
                </a:lnTo>
                <a:lnTo>
                  <a:pt x="84297" y="316437"/>
                </a:lnTo>
                <a:lnTo>
                  <a:pt x="124837" y="333618"/>
                </a:lnTo>
                <a:lnTo>
                  <a:pt x="169862" y="339712"/>
                </a:lnTo>
                <a:lnTo>
                  <a:pt x="1771992" y="339712"/>
                </a:lnTo>
                <a:lnTo>
                  <a:pt x="1817012" y="333618"/>
                </a:lnTo>
                <a:lnTo>
                  <a:pt x="1857548" y="316437"/>
                </a:lnTo>
                <a:lnTo>
                  <a:pt x="1891950" y="289820"/>
                </a:lnTo>
                <a:lnTo>
                  <a:pt x="1918567" y="255418"/>
                </a:lnTo>
                <a:lnTo>
                  <a:pt x="1935748" y="214881"/>
                </a:lnTo>
                <a:lnTo>
                  <a:pt x="1941842" y="169849"/>
                </a:lnTo>
                <a:lnTo>
                  <a:pt x="1935748" y="124830"/>
                </a:lnTo>
                <a:lnTo>
                  <a:pt x="1918567" y="84294"/>
                </a:lnTo>
                <a:lnTo>
                  <a:pt x="1891950" y="49891"/>
                </a:lnTo>
                <a:lnTo>
                  <a:pt x="1857548" y="23274"/>
                </a:lnTo>
                <a:lnTo>
                  <a:pt x="1817012" y="6093"/>
                </a:lnTo>
                <a:lnTo>
                  <a:pt x="1771992" y="0"/>
                </a:lnTo>
                <a:close/>
              </a:path>
            </a:pathLst>
          </a:custGeom>
          <a:solidFill>
            <a:srgbClr val="3135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5874677" y="6815607"/>
            <a:ext cx="950594" cy="582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spc="-35" dirty="0">
                <a:solidFill>
                  <a:srgbClr val="FFFFFF"/>
                </a:solidFill>
                <a:latin typeface="Arial"/>
                <a:cs typeface="Arial"/>
              </a:rPr>
              <a:t>Dil</a:t>
            </a:r>
            <a:r>
              <a:rPr sz="1800" b="1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10" dirty="0">
                <a:solidFill>
                  <a:srgbClr val="FFFFFF"/>
                </a:solidFill>
                <a:latin typeface="Arial"/>
                <a:cs typeface="Arial"/>
              </a:rPr>
              <a:t>Bilgisi</a:t>
            </a:r>
            <a:endParaRPr sz="1800">
              <a:latin typeface="Arial"/>
              <a:cs typeface="Arial"/>
            </a:endParaRPr>
          </a:p>
          <a:p>
            <a:pPr marL="1270" algn="ctr">
              <a:lnSpc>
                <a:spcPct val="100000"/>
              </a:lnSpc>
              <a:spcBef>
                <a:spcPts val="1025"/>
              </a:spcBef>
            </a:pPr>
            <a:r>
              <a:rPr sz="1000" spc="-60" dirty="0">
                <a:solidFill>
                  <a:srgbClr val="FFFFFF"/>
                </a:solidFill>
                <a:latin typeface="Trebuchet MS"/>
                <a:cs typeface="Trebuchet MS"/>
              </a:rPr>
              <a:t>İngilizce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5386019" y="7464018"/>
            <a:ext cx="1936750" cy="0"/>
          </a:xfrm>
          <a:custGeom>
            <a:avLst/>
            <a:gdLst/>
            <a:ahLst/>
            <a:cxnLst/>
            <a:rect l="l" t="t" r="r" b="b"/>
            <a:pathLst>
              <a:path w="1936750">
                <a:moveTo>
                  <a:pt x="0" y="0"/>
                </a:moveTo>
                <a:lnTo>
                  <a:pt x="1936750" y="0"/>
                </a:lnTo>
              </a:path>
            </a:pathLst>
          </a:custGeom>
          <a:ln w="1905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753466" y="7412418"/>
            <a:ext cx="0" cy="103505"/>
          </a:xfrm>
          <a:custGeom>
            <a:avLst/>
            <a:gdLst/>
            <a:ahLst/>
            <a:cxnLst/>
            <a:rect l="l" t="t" r="r" b="b"/>
            <a:pathLst>
              <a:path h="103504">
                <a:moveTo>
                  <a:pt x="0" y="0"/>
                </a:moveTo>
                <a:lnTo>
                  <a:pt x="0" y="103187"/>
                </a:lnTo>
              </a:path>
            </a:pathLst>
          </a:custGeom>
          <a:ln w="1905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647983" y="4676746"/>
            <a:ext cx="4105753" cy="541815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r>
              <a:rPr lang="tr-TR" sz="1200" b="1" dirty="0">
                <a:latin typeface="Trebuchet MS"/>
                <a:cs typeface="Trebuchet MS"/>
              </a:rPr>
              <a:t>Tecrübeleriniz ve/veya daha önce çalıştığınız kurumlar hakkında bilgi veriniz.</a:t>
            </a:r>
          </a:p>
          <a:p>
            <a:pPr marL="15875" marR="1115060">
              <a:lnSpc>
                <a:spcPts val="940"/>
              </a:lnSpc>
              <a:spcBef>
                <a:spcPts val="245"/>
              </a:spcBef>
            </a:pPr>
            <a:endParaRPr sz="900" b="1" dirty="0">
              <a:latin typeface="Trebuchet MS"/>
              <a:cs typeface="Trebuchet MS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742095" y="2674112"/>
            <a:ext cx="3601751" cy="13439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200000"/>
              </a:lnSpc>
              <a:spcBef>
                <a:spcPts val="100"/>
              </a:spcBef>
            </a:pPr>
            <a:r>
              <a:rPr lang="tr-TR" sz="1050" spc="-45" dirty="0">
                <a:solidFill>
                  <a:srgbClr val="333333"/>
                </a:solidFill>
                <a:latin typeface="Trebuchet MS"/>
                <a:cs typeface="Trebuchet MS"/>
              </a:rPr>
              <a:t>Yüksek </a:t>
            </a:r>
            <a:r>
              <a:rPr sz="1050" spc="-45" dirty="0">
                <a:solidFill>
                  <a:srgbClr val="333333"/>
                </a:solidFill>
                <a:latin typeface="Trebuchet MS"/>
                <a:cs typeface="Trebuchet MS"/>
              </a:rPr>
              <a:t>Lisans </a:t>
            </a:r>
            <a:r>
              <a:rPr sz="1050" spc="-220" dirty="0">
                <a:solidFill>
                  <a:srgbClr val="333333"/>
                </a:solidFill>
                <a:latin typeface="Trebuchet MS"/>
                <a:cs typeface="Trebuchet MS"/>
              </a:rPr>
              <a:t>/ </a:t>
            </a:r>
            <a:r>
              <a:rPr lang="tr-TR" sz="1050" spc="-50" dirty="0">
                <a:solidFill>
                  <a:srgbClr val="333333"/>
                </a:solidFill>
                <a:latin typeface="Trebuchet MS"/>
                <a:cs typeface="Trebuchet MS"/>
              </a:rPr>
              <a:t> </a:t>
            </a:r>
          </a:p>
          <a:p>
            <a:pPr marL="12700">
              <a:lnSpc>
                <a:spcPct val="200000"/>
              </a:lnSpc>
              <a:spcBef>
                <a:spcPts val="100"/>
              </a:spcBef>
            </a:pPr>
            <a:r>
              <a:rPr sz="1050" spc="-45" dirty="0">
                <a:solidFill>
                  <a:srgbClr val="333333"/>
                </a:solidFill>
                <a:latin typeface="Trebuchet MS"/>
                <a:cs typeface="Trebuchet MS"/>
              </a:rPr>
              <a:t>Lisans </a:t>
            </a:r>
            <a:r>
              <a:rPr sz="1050" spc="-220" dirty="0">
                <a:solidFill>
                  <a:srgbClr val="333333"/>
                </a:solidFill>
                <a:latin typeface="Trebuchet MS"/>
                <a:cs typeface="Trebuchet MS"/>
              </a:rPr>
              <a:t>/ </a:t>
            </a:r>
            <a:r>
              <a:rPr lang="tr-TR" sz="1050" spc="-220" dirty="0">
                <a:solidFill>
                  <a:srgbClr val="333333"/>
                </a:solidFill>
                <a:latin typeface="Trebuchet MS"/>
                <a:cs typeface="Trebuchet MS"/>
              </a:rPr>
              <a:t>  </a:t>
            </a:r>
          </a:p>
          <a:p>
            <a:pPr marL="12700">
              <a:lnSpc>
                <a:spcPct val="200000"/>
              </a:lnSpc>
              <a:spcBef>
                <a:spcPts val="100"/>
              </a:spcBef>
            </a:pPr>
            <a:r>
              <a:rPr lang="tr-TR" sz="1050" spc="-45" dirty="0">
                <a:solidFill>
                  <a:srgbClr val="333333"/>
                </a:solidFill>
                <a:latin typeface="Trebuchet MS"/>
                <a:cs typeface="Trebuchet MS"/>
              </a:rPr>
              <a:t>Ön Lisans</a:t>
            </a:r>
            <a:r>
              <a:rPr sz="1050" spc="-220" dirty="0">
                <a:solidFill>
                  <a:srgbClr val="333333"/>
                </a:solidFill>
                <a:latin typeface="Trebuchet MS"/>
                <a:cs typeface="Trebuchet MS"/>
              </a:rPr>
              <a:t>/ </a:t>
            </a:r>
            <a:r>
              <a:rPr lang="tr-TR" sz="1050" spc="-220" dirty="0">
                <a:solidFill>
                  <a:srgbClr val="333333"/>
                </a:solidFill>
                <a:latin typeface="Trebuchet MS"/>
                <a:cs typeface="Trebuchet MS"/>
              </a:rPr>
              <a:t>  </a:t>
            </a:r>
            <a:r>
              <a:rPr sz="1050" spc="-45" dirty="0">
                <a:solidFill>
                  <a:srgbClr val="333333"/>
                </a:solidFill>
                <a:latin typeface="Trebuchet MS"/>
                <a:cs typeface="Trebuchet MS"/>
              </a:rPr>
              <a:t> </a:t>
            </a:r>
            <a:endParaRPr lang="tr-TR" sz="1050" spc="-45" dirty="0">
              <a:solidFill>
                <a:srgbClr val="333333"/>
              </a:solidFill>
              <a:latin typeface="Trebuchet MS"/>
              <a:cs typeface="Trebuchet MS"/>
            </a:endParaRPr>
          </a:p>
          <a:p>
            <a:pPr marL="12700">
              <a:lnSpc>
                <a:spcPct val="200000"/>
              </a:lnSpc>
              <a:spcBef>
                <a:spcPts val="100"/>
              </a:spcBef>
            </a:pPr>
            <a:r>
              <a:rPr sz="1050" spc="-40" dirty="0">
                <a:solidFill>
                  <a:srgbClr val="333333"/>
                </a:solidFill>
                <a:latin typeface="Trebuchet MS"/>
                <a:cs typeface="Trebuchet MS"/>
              </a:rPr>
              <a:t>Lise </a:t>
            </a:r>
            <a:r>
              <a:rPr sz="1050" spc="-220" dirty="0">
                <a:solidFill>
                  <a:srgbClr val="333333"/>
                </a:solidFill>
                <a:latin typeface="Trebuchet MS"/>
                <a:cs typeface="Trebuchet MS"/>
              </a:rPr>
              <a:t>/</a:t>
            </a:r>
            <a:endParaRPr sz="1050" dirty="0">
              <a:latin typeface="Trebuchet MS"/>
              <a:cs typeface="Trebuchet MS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607589" y="3482791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09" h="54610">
                <a:moveTo>
                  <a:pt x="26998" y="0"/>
                </a:moveTo>
                <a:lnTo>
                  <a:pt x="16489" y="2120"/>
                </a:lnTo>
                <a:lnTo>
                  <a:pt x="7907" y="7904"/>
                </a:lnTo>
                <a:lnTo>
                  <a:pt x="2121" y="16485"/>
                </a:lnTo>
                <a:lnTo>
                  <a:pt x="0" y="27000"/>
                </a:lnTo>
                <a:lnTo>
                  <a:pt x="2121" y="37509"/>
                </a:lnTo>
                <a:lnTo>
                  <a:pt x="7907" y="46091"/>
                </a:lnTo>
                <a:lnTo>
                  <a:pt x="16489" y="51878"/>
                </a:lnTo>
                <a:lnTo>
                  <a:pt x="26998" y="54000"/>
                </a:lnTo>
                <a:lnTo>
                  <a:pt x="37508" y="51878"/>
                </a:lnTo>
                <a:lnTo>
                  <a:pt x="46091" y="46091"/>
                </a:lnTo>
                <a:lnTo>
                  <a:pt x="51877" y="37509"/>
                </a:lnTo>
                <a:lnTo>
                  <a:pt x="53999" y="27000"/>
                </a:lnTo>
                <a:lnTo>
                  <a:pt x="51877" y="16485"/>
                </a:lnTo>
                <a:lnTo>
                  <a:pt x="46091" y="7904"/>
                </a:lnTo>
                <a:lnTo>
                  <a:pt x="37508" y="2120"/>
                </a:lnTo>
                <a:lnTo>
                  <a:pt x="26998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>
              <a:solidFill>
                <a:srgbClr val="92D050"/>
              </a:solidFill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609828" y="3831103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09" h="54610">
                <a:moveTo>
                  <a:pt x="27000" y="0"/>
                </a:moveTo>
                <a:lnTo>
                  <a:pt x="16490" y="2120"/>
                </a:lnTo>
                <a:lnTo>
                  <a:pt x="7907" y="7904"/>
                </a:lnTo>
                <a:lnTo>
                  <a:pt x="2121" y="16485"/>
                </a:lnTo>
                <a:lnTo>
                  <a:pt x="0" y="27000"/>
                </a:lnTo>
                <a:lnTo>
                  <a:pt x="2121" y="37509"/>
                </a:lnTo>
                <a:lnTo>
                  <a:pt x="7907" y="46091"/>
                </a:lnTo>
                <a:lnTo>
                  <a:pt x="16490" y="51878"/>
                </a:lnTo>
                <a:lnTo>
                  <a:pt x="27000" y="54000"/>
                </a:lnTo>
                <a:lnTo>
                  <a:pt x="37509" y="51878"/>
                </a:lnTo>
                <a:lnTo>
                  <a:pt x="46091" y="46091"/>
                </a:lnTo>
                <a:lnTo>
                  <a:pt x="51877" y="37509"/>
                </a:lnTo>
                <a:lnTo>
                  <a:pt x="53999" y="27000"/>
                </a:lnTo>
                <a:lnTo>
                  <a:pt x="51877" y="16485"/>
                </a:lnTo>
                <a:lnTo>
                  <a:pt x="46091" y="7904"/>
                </a:lnTo>
                <a:lnTo>
                  <a:pt x="37509" y="2120"/>
                </a:lnTo>
                <a:lnTo>
                  <a:pt x="27000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>
              <a:solidFill>
                <a:srgbClr val="92D050"/>
              </a:solidFill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494183" y="8118699"/>
            <a:ext cx="143998" cy="143992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86220" y="8448621"/>
            <a:ext cx="143998" cy="144005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95068" y="8894031"/>
            <a:ext cx="143998" cy="144005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86220" y="9252635"/>
            <a:ext cx="143998" cy="143992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 txBox="1"/>
          <p:nvPr/>
        </p:nvSpPr>
        <p:spPr>
          <a:xfrm>
            <a:off x="1553121" y="10452973"/>
            <a:ext cx="1961514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i="1" spc="-80" dirty="0">
                <a:solidFill>
                  <a:srgbClr val="151616"/>
                </a:solidFill>
                <a:latin typeface="Trebuchet MS"/>
                <a:cs typeface="Trebuchet MS"/>
              </a:rPr>
              <a:t>Referans </a:t>
            </a:r>
            <a:r>
              <a:rPr sz="800" i="1" spc="-90" dirty="0">
                <a:solidFill>
                  <a:srgbClr val="151616"/>
                </a:solidFill>
                <a:latin typeface="Trebuchet MS"/>
                <a:cs typeface="Trebuchet MS"/>
              </a:rPr>
              <a:t>İletişim </a:t>
            </a:r>
            <a:r>
              <a:rPr sz="800" i="1" spc="-95" dirty="0">
                <a:solidFill>
                  <a:srgbClr val="151616"/>
                </a:solidFill>
                <a:latin typeface="Trebuchet MS"/>
                <a:cs typeface="Trebuchet MS"/>
              </a:rPr>
              <a:t>Bilgileri </a:t>
            </a:r>
            <a:r>
              <a:rPr sz="800" i="1" spc="-85" dirty="0">
                <a:solidFill>
                  <a:srgbClr val="151616"/>
                </a:solidFill>
                <a:latin typeface="Trebuchet MS"/>
                <a:cs typeface="Trebuchet MS"/>
              </a:rPr>
              <a:t>İstenildiğinde</a:t>
            </a:r>
            <a:r>
              <a:rPr sz="800" i="1" spc="-125" dirty="0">
                <a:solidFill>
                  <a:srgbClr val="151616"/>
                </a:solidFill>
                <a:latin typeface="Trebuchet MS"/>
                <a:cs typeface="Trebuchet MS"/>
              </a:rPr>
              <a:t> </a:t>
            </a:r>
            <a:r>
              <a:rPr sz="800" i="1" spc="-85" dirty="0">
                <a:solidFill>
                  <a:srgbClr val="151616"/>
                </a:solidFill>
                <a:latin typeface="Trebuchet MS"/>
                <a:cs typeface="Trebuchet MS"/>
              </a:rPr>
              <a:t>Paylaşılacaktır</a:t>
            </a:r>
            <a:endParaRPr sz="800" dirty="0">
              <a:latin typeface="Trebuchet MS"/>
              <a:cs typeface="Trebuchet MS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5479719" y="3919855"/>
            <a:ext cx="243090" cy="109188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 txBox="1"/>
          <p:nvPr/>
        </p:nvSpPr>
        <p:spPr>
          <a:xfrm>
            <a:off x="5810212" y="3956215"/>
            <a:ext cx="978356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900" b="1" spc="-75" dirty="0">
                <a:solidFill>
                  <a:srgbClr val="FFFFFF"/>
                </a:solidFill>
                <a:latin typeface="Arial"/>
                <a:cs typeface="Arial"/>
              </a:rPr>
              <a:t>Askerlik Durumu</a:t>
            </a:r>
            <a:r>
              <a:rPr sz="900" b="1" spc="-35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5781549" y="4241374"/>
            <a:ext cx="931886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900" b="1" spc="-85" dirty="0">
                <a:solidFill>
                  <a:srgbClr val="FFFFFF"/>
                </a:solidFill>
                <a:latin typeface="Arial"/>
                <a:cs typeface="Arial"/>
              </a:rPr>
              <a:t>Medeni  Haliniz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5809056" y="4512043"/>
            <a:ext cx="1050976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900" b="1" spc="-50" dirty="0">
                <a:solidFill>
                  <a:srgbClr val="FFFFFF"/>
                </a:solidFill>
                <a:latin typeface="Arial"/>
                <a:cs typeface="Arial"/>
              </a:rPr>
              <a:t>Doğum Tarihiniz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5809488" y="4795786"/>
            <a:ext cx="864362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900" b="1" spc="-45" dirty="0">
                <a:solidFill>
                  <a:srgbClr val="FFFFFF"/>
                </a:solidFill>
                <a:latin typeface="Arial"/>
                <a:cs typeface="Arial"/>
              </a:rPr>
              <a:t>Ehliyet Bilgisi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5512549" y="9886653"/>
            <a:ext cx="1749130" cy="461986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50000"/>
              </a:lnSpc>
              <a:spcBef>
                <a:spcPts val="125"/>
              </a:spcBef>
            </a:pPr>
            <a:r>
              <a:rPr lang="tr-TR" sz="1000" spc="-50" dirty="0">
                <a:solidFill>
                  <a:srgbClr val="FFFFFF"/>
                </a:solidFill>
                <a:latin typeface="Arial"/>
                <a:cs typeface="Arial"/>
              </a:rPr>
              <a:t>Klasik </a:t>
            </a:r>
            <a:r>
              <a:rPr sz="1000" spc="-50" dirty="0" err="1">
                <a:solidFill>
                  <a:srgbClr val="FFFFFF"/>
                </a:solidFill>
                <a:latin typeface="Arial"/>
                <a:cs typeface="Arial"/>
              </a:rPr>
              <a:t>Mü</a:t>
            </a:r>
            <a:r>
              <a:rPr lang="tr-TR" sz="1000" spc="-50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1000" spc="-50" dirty="0" err="1">
                <a:solidFill>
                  <a:srgbClr val="FFFFFF"/>
                </a:solidFill>
                <a:latin typeface="Arial"/>
                <a:cs typeface="Arial"/>
              </a:rPr>
              <a:t>ik</a:t>
            </a:r>
            <a:r>
              <a:rPr sz="10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55" dirty="0" err="1">
                <a:solidFill>
                  <a:srgbClr val="FFFFFF"/>
                </a:solidFill>
                <a:latin typeface="Arial"/>
                <a:cs typeface="Arial"/>
              </a:rPr>
              <a:t>Dinlemek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ts val="55"/>
              </a:spcBef>
            </a:pPr>
            <a:r>
              <a:rPr lang="tr-TR" sz="1000" spc="-45" dirty="0">
                <a:solidFill>
                  <a:srgbClr val="FFFFFF"/>
                </a:solidFill>
                <a:latin typeface="Arial"/>
                <a:cs typeface="Arial"/>
              </a:rPr>
              <a:t>Macera romanı</a:t>
            </a:r>
            <a:r>
              <a:rPr lang="tr-TR" sz="1000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tr-TR" sz="1000" spc="-45" dirty="0">
                <a:solidFill>
                  <a:srgbClr val="FFFFFF"/>
                </a:solidFill>
                <a:latin typeface="Arial"/>
                <a:cs typeface="Arial"/>
              </a:rPr>
              <a:t>Okumak</a:t>
            </a:r>
            <a:endParaRPr lang="tr-TR" sz="1000" dirty="0">
              <a:latin typeface="Arial"/>
              <a:cs typeface="Arial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5367884" y="7632978"/>
            <a:ext cx="1942464" cy="339725"/>
          </a:xfrm>
          <a:custGeom>
            <a:avLst/>
            <a:gdLst/>
            <a:ahLst/>
            <a:cxnLst/>
            <a:rect l="l" t="t" r="r" b="b"/>
            <a:pathLst>
              <a:path w="1942465" h="339725">
                <a:moveTo>
                  <a:pt x="1771992" y="0"/>
                </a:moveTo>
                <a:lnTo>
                  <a:pt x="169849" y="0"/>
                </a:lnTo>
                <a:lnTo>
                  <a:pt x="124830" y="6093"/>
                </a:lnTo>
                <a:lnTo>
                  <a:pt x="84294" y="23274"/>
                </a:lnTo>
                <a:lnTo>
                  <a:pt x="49891" y="49891"/>
                </a:lnTo>
                <a:lnTo>
                  <a:pt x="23274" y="84294"/>
                </a:lnTo>
                <a:lnTo>
                  <a:pt x="6093" y="124830"/>
                </a:lnTo>
                <a:lnTo>
                  <a:pt x="0" y="169849"/>
                </a:lnTo>
                <a:lnTo>
                  <a:pt x="6093" y="214874"/>
                </a:lnTo>
                <a:lnTo>
                  <a:pt x="23274" y="255414"/>
                </a:lnTo>
                <a:lnTo>
                  <a:pt x="49891" y="289818"/>
                </a:lnTo>
                <a:lnTo>
                  <a:pt x="84294" y="316436"/>
                </a:lnTo>
                <a:lnTo>
                  <a:pt x="124830" y="333618"/>
                </a:lnTo>
                <a:lnTo>
                  <a:pt x="169849" y="339712"/>
                </a:lnTo>
                <a:lnTo>
                  <a:pt x="1771992" y="339712"/>
                </a:lnTo>
                <a:lnTo>
                  <a:pt x="1817012" y="333618"/>
                </a:lnTo>
                <a:lnTo>
                  <a:pt x="1857548" y="316436"/>
                </a:lnTo>
                <a:lnTo>
                  <a:pt x="1891950" y="289818"/>
                </a:lnTo>
                <a:lnTo>
                  <a:pt x="1918567" y="255414"/>
                </a:lnTo>
                <a:lnTo>
                  <a:pt x="1935748" y="214874"/>
                </a:lnTo>
                <a:lnTo>
                  <a:pt x="1941842" y="169849"/>
                </a:lnTo>
                <a:lnTo>
                  <a:pt x="1935748" y="124830"/>
                </a:lnTo>
                <a:lnTo>
                  <a:pt x="1918567" y="84294"/>
                </a:lnTo>
                <a:lnTo>
                  <a:pt x="1891950" y="49891"/>
                </a:lnTo>
                <a:lnTo>
                  <a:pt x="1857548" y="23274"/>
                </a:lnTo>
                <a:lnTo>
                  <a:pt x="1817012" y="6093"/>
                </a:lnTo>
                <a:lnTo>
                  <a:pt x="1771992" y="0"/>
                </a:lnTo>
                <a:close/>
              </a:path>
            </a:pathLst>
          </a:custGeom>
          <a:solidFill>
            <a:srgbClr val="3135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 txBox="1"/>
          <p:nvPr/>
        </p:nvSpPr>
        <p:spPr>
          <a:xfrm>
            <a:off x="5503887" y="7649341"/>
            <a:ext cx="1778713" cy="20846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1620">
              <a:lnSpc>
                <a:spcPct val="100000"/>
              </a:lnSpc>
              <a:spcBef>
                <a:spcPts val="100"/>
              </a:spcBef>
            </a:pPr>
            <a:r>
              <a:rPr sz="1800" b="1" spc="-80" dirty="0">
                <a:solidFill>
                  <a:srgbClr val="FFFFFF"/>
                </a:solidFill>
                <a:latin typeface="Arial"/>
                <a:cs typeface="Arial"/>
              </a:rPr>
              <a:t>Yetenekler</a:t>
            </a:r>
            <a:endParaRPr sz="1800" dirty="0">
              <a:latin typeface="Arial"/>
              <a:cs typeface="Arial"/>
            </a:endParaRPr>
          </a:p>
          <a:p>
            <a:pPr marL="438150" marR="430530" algn="ctr">
              <a:lnSpc>
                <a:spcPct val="104200"/>
              </a:lnSpc>
              <a:spcBef>
                <a:spcPts val="930"/>
              </a:spcBef>
            </a:pPr>
            <a:r>
              <a:rPr lang="tr-TR" sz="1000" spc="-55" dirty="0">
                <a:solidFill>
                  <a:srgbClr val="FFFFFF"/>
                </a:solidFill>
                <a:latin typeface="Trebuchet MS"/>
                <a:cs typeface="Trebuchet MS"/>
              </a:rPr>
              <a:t>Bu alanda yetkinliklerinizi yazmalısınız.</a:t>
            </a:r>
          </a:p>
          <a:p>
            <a:pPr marL="438150" marR="430530" algn="ctr">
              <a:lnSpc>
                <a:spcPct val="104200"/>
              </a:lnSpc>
              <a:spcBef>
                <a:spcPts val="930"/>
              </a:spcBef>
            </a:pPr>
            <a:r>
              <a:rPr sz="1000" spc="-55" dirty="0" err="1">
                <a:solidFill>
                  <a:srgbClr val="FFFFFF"/>
                </a:solidFill>
                <a:latin typeface="Trebuchet MS"/>
                <a:cs typeface="Trebuchet MS"/>
              </a:rPr>
              <a:t>Etkili</a:t>
            </a:r>
            <a:r>
              <a:rPr sz="1000" spc="-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000" spc="-60" dirty="0" err="1">
                <a:solidFill>
                  <a:srgbClr val="FFFFFF"/>
                </a:solidFill>
                <a:latin typeface="Trebuchet MS"/>
                <a:cs typeface="Trebuchet MS"/>
              </a:rPr>
              <a:t>İletişim</a:t>
            </a:r>
            <a:r>
              <a:rPr sz="1000" spc="-60" dirty="0">
                <a:solidFill>
                  <a:srgbClr val="FFFFFF"/>
                </a:solidFill>
                <a:latin typeface="Trebuchet MS"/>
                <a:cs typeface="Trebuchet MS"/>
              </a:rPr>
              <a:t>  </a:t>
            </a:r>
            <a:r>
              <a:rPr sz="1000" spc="-50" dirty="0" err="1">
                <a:solidFill>
                  <a:srgbClr val="FFFFFF"/>
                </a:solidFill>
                <a:latin typeface="Trebuchet MS"/>
                <a:cs typeface="Trebuchet MS"/>
              </a:rPr>
              <a:t>İkna</a:t>
            </a:r>
            <a:r>
              <a:rPr sz="1000" spc="-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000" spc="-65" dirty="0">
                <a:solidFill>
                  <a:srgbClr val="FFFFFF"/>
                </a:solidFill>
                <a:latin typeface="Trebuchet MS"/>
                <a:cs typeface="Trebuchet MS"/>
              </a:rPr>
              <a:t>Kabiliyeti</a:t>
            </a:r>
            <a:endParaRPr sz="1000" dirty="0">
              <a:latin typeface="Trebuchet MS"/>
              <a:cs typeface="Trebuchet MS"/>
            </a:endParaRPr>
          </a:p>
          <a:p>
            <a:pPr marL="278765" marR="271145" algn="ctr">
              <a:lnSpc>
                <a:spcPct val="104200"/>
              </a:lnSpc>
            </a:pPr>
            <a:r>
              <a:rPr sz="1000" spc="-25" dirty="0" err="1">
                <a:solidFill>
                  <a:srgbClr val="FFFFFF"/>
                </a:solidFill>
                <a:latin typeface="Trebuchet MS"/>
                <a:cs typeface="Trebuchet MS"/>
              </a:rPr>
              <a:t>Kriz</a:t>
            </a:r>
            <a:r>
              <a:rPr sz="10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000" spc="-45" dirty="0" err="1">
                <a:solidFill>
                  <a:srgbClr val="FFFFFF"/>
                </a:solidFill>
                <a:latin typeface="Trebuchet MS"/>
                <a:cs typeface="Trebuchet MS"/>
              </a:rPr>
              <a:t>Yönetimi</a:t>
            </a:r>
            <a:endParaRPr sz="1000" dirty="0">
              <a:latin typeface="Trebuchet MS"/>
              <a:cs typeface="Trebuchet MS"/>
            </a:endParaRPr>
          </a:p>
          <a:p>
            <a:pPr marL="399415" marR="391795" algn="ctr">
              <a:lnSpc>
                <a:spcPct val="104200"/>
              </a:lnSpc>
            </a:pPr>
            <a:r>
              <a:rPr sz="1000" spc="-60" dirty="0">
                <a:solidFill>
                  <a:srgbClr val="FFFFFF"/>
                </a:solidFill>
                <a:latin typeface="Trebuchet MS"/>
                <a:cs typeface="Trebuchet MS"/>
              </a:rPr>
              <a:t>Takım</a:t>
            </a:r>
            <a:r>
              <a:rPr sz="1000" spc="-1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000" spc="-65" dirty="0" err="1">
                <a:solidFill>
                  <a:srgbClr val="FFFFFF"/>
                </a:solidFill>
                <a:latin typeface="Trebuchet MS"/>
                <a:cs typeface="Trebuchet MS"/>
              </a:rPr>
              <a:t>çalışması</a:t>
            </a:r>
            <a:r>
              <a:rPr sz="1000" spc="-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000" spc="-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endParaRPr sz="1000" dirty="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  <a:spcBef>
                <a:spcPts val="50"/>
              </a:spcBef>
            </a:pPr>
            <a:r>
              <a:rPr sz="1000" spc="-55" dirty="0">
                <a:solidFill>
                  <a:srgbClr val="FFFFFF"/>
                </a:solidFill>
                <a:latin typeface="Trebuchet MS"/>
                <a:cs typeface="Trebuchet MS"/>
              </a:rPr>
              <a:t>Zamanlama ve </a:t>
            </a:r>
            <a:r>
              <a:rPr sz="1000" spc="-40" dirty="0">
                <a:solidFill>
                  <a:srgbClr val="FFFFFF"/>
                </a:solidFill>
                <a:latin typeface="Trebuchet MS"/>
                <a:cs typeface="Trebuchet MS"/>
              </a:rPr>
              <a:t>Süreç</a:t>
            </a:r>
            <a:r>
              <a:rPr sz="1000" spc="-10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000" spc="-45" dirty="0">
                <a:solidFill>
                  <a:srgbClr val="FFFFFF"/>
                </a:solidFill>
                <a:latin typeface="Trebuchet MS"/>
                <a:cs typeface="Trebuchet MS"/>
              </a:rPr>
              <a:t>Yönetimi</a:t>
            </a:r>
            <a:endParaRPr sz="1000" dirty="0">
              <a:latin typeface="Trebuchet MS"/>
              <a:cs typeface="Trebuchet MS"/>
            </a:endParaRPr>
          </a:p>
          <a:p>
            <a:pPr marR="22860" algn="ctr">
              <a:lnSpc>
                <a:spcPct val="100000"/>
              </a:lnSpc>
              <a:spcBef>
                <a:spcPts val="5"/>
              </a:spcBef>
            </a:pPr>
            <a:r>
              <a:rPr sz="1800" b="1" spc="-50" dirty="0" err="1">
                <a:solidFill>
                  <a:srgbClr val="FFFFFF"/>
                </a:solidFill>
                <a:latin typeface="Arial"/>
                <a:cs typeface="Arial"/>
              </a:rPr>
              <a:t>Hobiler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5587110" y="311683"/>
            <a:ext cx="1495425" cy="2235200"/>
          </a:xfrm>
          <a:custGeom>
            <a:avLst/>
            <a:gdLst/>
            <a:ahLst/>
            <a:cxnLst/>
            <a:rect l="l" t="t" r="r" b="b"/>
            <a:pathLst>
              <a:path w="1495425" h="2235200">
                <a:moveTo>
                  <a:pt x="0" y="0"/>
                </a:moveTo>
                <a:lnTo>
                  <a:pt x="1495158" y="0"/>
                </a:lnTo>
                <a:lnTo>
                  <a:pt x="1495158" y="2235200"/>
                </a:lnTo>
                <a:lnTo>
                  <a:pt x="0" y="2235200"/>
                </a:lnTo>
                <a:lnTo>
                  <a:pt x="0" y="0"/>
                </a:lnTo>
                <a:close/>
              </a:path>
            </a:pathLst>
          </a:custGeom>
          <a:ln w="540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34">
            <a:extLst>
              <a:ext uri="{FF2B5EF4-FFF2-40B4-BE49-F238E27FC236}">
                <a16:creationId xmlns:a16="http://schemas.microsoft.com/office/drawing/2014/main" id="{7D534126-178B-4565-AA57-204769AA3075}"/>
              </a:ext>
            </a:extLst>
          </p:cNvPr>
          <p:cNvSpPr/>
          <p:nvPr/>
        </p:nvSpPr>
        <p:spPr>
          <a:xfrm>
            <a:off x="489839" y="4696770"/>
            <a:ext cx="144000" cy="143992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5271198" y="10263067"/>
            <a:ext cx="0" cy="91440"/>
          </a:xfrm>
          <a:custGeom>
            <a:avLst/>
            <a:gdLst/>
            <a:ahLst/>
            <a:cxnLst/>
            <a:rect l="l" t="t" r="r" b="b"/>
            <a:pathLst>
              <a:path h="91440">
                <a:moveTo>
                  <a:pt x="0" y="0"/>
                </a:moveTo>
                <a:lnTo>
                  <a:pt x="0" y="91357"/>
                </a:lnTo>
              </a:path>
            </a:pathLst>
          </a:custGeom>
          <a:ln w="31064">
            <a:solidFill>
              <a:srgbClr val="0100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6" name="Resim 3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226188" y="10191838"/>
            <a:ext cx="262151" cy="292633"/>
          </a:xfrm>
          <a:prstGeom prst="rect">
            <a:avLst/>
          </a:prstGeom>
        </p:spPr>
      </p:pic>
      <p:sp>
        <p:nvSpPr>
          <p:cNvPr id="95" name="object 27"/>
          <p:cNvSpPr/>
          <p:nvPr/>
        </p:nvSpPr>
        <p:spPr>
          <a:xfrm>
            <a:off x="615778" y="2780236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09" h="54610">
                <a:moveTo>
                  <a:pt x="27000" y="0"/>
                </a:moveTo>
                <a:lnTo>
                  <a:pt x="16490" y="2122"/>
                </a:lnTo>
                <a:lnTo>
                  <a:pt x="7908" y="7908"/>
                </a:lnTo>
                <a:lnTo>
                  <a:pt x="2121" y="16491"/>
                </a:lnTo>
                <a:lnTo>
                  <a:pt x="0" y="27000"/>
                </a:lnTo>
                <a:lnTo>
                  <a:pt x="2121" y="37509"/>
                </a:lnTo>
                <a:lnTo>
                  <a:pt x="7908" y="46091"/>
                </a:lnTo>
                <a:lnTo>
                  <a:pt x="16490" y="51878"/>
                </a:lnTo>
                <a:lnTo>
                  <a:pt x="27000" y="54000"/>
                </a:lnTo>
                <a:lnTo>
                  <a:pt x="37509" y="51878"/>
                </a:lnTo>
                <a:lnTo>
                  <a:pt x="46091" y="46091"/>
                </a:lnTo>
                <a:lnTo>
                  <a:pt x="51878" y="37509"/>
                </a:lnTo>
                <a:lnTo>
                  <a:pt x="54000" y="27000"/>
                </a:lnTo>
                <a:lnTo>
                  <a:pt x="51878" y="16491"/>
                </a:lnTo>
                <a:lnTo>
                  <a:pt x="46091" y="7908"/>
                </a:lnTo>
                <a:lnTo>
                  <a:pt x="37509" y="2122"/>
                </a:lnTo>
                <a:lnTo>
                  <a:pt x="27000" y="0"/>
                </a:lnTo>
                <a:close/>
              </a:path>
            </a:pathLst>
          </a:custGeom>
          <a:solidFill>
            <a:srgbClr val="92D050"/>
          </a:solidFill>
          <a:ln w="3175">
            <a:solidFill>
              <a:srgbClr val="4A6F70"/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rgbClr val="92D050"/>
              </a:solidFill>
            </a:endParaRPr>
          </a:p>
        </p:txBody>
      </p:sp>
      <p:sp>
        <p:nvSpPr>
          <p:cNvPr id="96" name="object 63"/>
          <p:cNvSpPr/>
          <p:nvPr/>
        </p:nvSpPr>
        <p:spPr>
          <a:xfrm>
            <a:off x="613780" y="3189089"/>
            <a:ext cx="54610" cy="54610"/>
          </a:xfrm>
          <a:custGeom>
            <a:avLst/>
            <a:gdLst/>
            <a:ahLst/>
            <a:cxnLst/>
            <a:rect l="l" t="t" r="r" b="b"/>
            <a:pathLst>
              <a:path w="54609" h="54610">
                <a:moveTo>
                  <a:pt x="27000" y="0"/>
                </a:moveTo>
                <a:lnTo>
                  <a:pt x="16490" y="2122"/>
                </a:lnTo>
                <a:lnTo>
                  <a:pt x="7908" y="7908"/>
                </a:lnTo>
                <a:lnTo>
                  <a:pt x="2121" y="16491"/>
                </a:lnTo>
                <a:lnTo>
                  <a:pt x="0" y="27000"/>
                </a:lnTo>
                <a:lnTo>
                  <a:pt x="2121" y="37509"/>
                </a:lnTo>
                <a:lnTo>
                  <a:pt x="7908" y="46091"/>
                </a:lnTo>
                <a:lnTo>
                  <a:pt x="16490" y="51878"/>
                </a:lnTo>
                <a:lnTo>
                  <a:pt x="27000" y="54000"/>
                </a:lnTo>
                <a:lnTo>
                  <a:pt x="37509" y="51878"/>
                </a:lnTo>
                <a:lnTo>
                  <a:pt x="46091" y="46091"/>
                </a:lnTo>
                <a:lnTo>
                  <a:pt x="51878" y="37509"/>
                </a:lnTo>
                <a:lnTo>
                  <a:pt x="54000" y="27000"/>
                </a:lnTo>
                <a:lnTo>
                  <a:pt x="51878" y="16491"/>
                </a:lnTo>
                <a:lnTo>
                  <a:pt x="46091" y="7908"/>
                </a:lnTo>
                <a:lnTo>
                  <a:pt x="37509" y="2122"/>
                </a:lnTo>
                <a:lnTo>
                  <a:pt x="27000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>
              <a:solidFill>
                <a:srgbClr val="92D050"/>
              </a:solidFill>
            </a:endParaRPr>
          </a:p>
        </p:txBody>
      </p:sp>
      <p:sp>
        <p:nvSpPr>
          <p:cNvPr id="64" name="Metin kutusu 63"/>
          <p:cNvSpPr txBox="1"/>
          <p:nvPr/>
        </p:nvSpPr>
        <p:spPr>
          <a:xfrm>
            <a:off x="5760072" y="705301"/>
            <a:ext cx="14812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/>
              <a:t>Lütfen </a:t>
            </a:r>
          </a:p>
          <a:p>
            <a:r>
              <a:rPr lang="tr-TR" b="1" dirty="0"/>
              <a:t>Buraya Fotoğrafınızı </a:t>
            </a:r>
          </a:p>
          <a:p>
            <a:r>
              <a:rPr lang="tr-TR" b="1" dirty="0"/>
              <a:t>Ekleyiniz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</TotalTime>
  <Words>136</Words>
  <Application>Microsoft Office PowerPoint</Application>
  <PresentationFormat>Özel</PresentationFormat>
  <Paragraphs>45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Office Theme</vt:lpstr>
      <vt:lpstr>AD-SOYAD Bu alana unvan yazılmalıdır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 Özgür DOĞAN.cdr</dc:title>
  <dc:creator>Hp</dc:creator>
  <cp:lastModifiedBy>Serdar</cp:lastModifiedBy>
  <cp:revision>39</cp:revision>
  <dcterms:created xsi:type="dcterms:W3CDTF">2019-06-27T10:54:00Z</dcterms:created>
  <dcterms:modified xsi:type="dcterms:W3CDTF">2021-09-27T10:27:49Z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2018-05-29T00:00:00Z</vt:filetime>
  </property>
  <property fmtid="{D5CDD505-2E9C-101B-9397-08002B2CF9AE}" pid="3" name="Creator">
    <vt:lpwstr>CorelDRAW X7</vt:lpwstr>
  </property>
  <property fmtid="{D5CDD505-2E9C-101B-9397-08002B2CF9AE}" pid="4" name="LastSaved">
    <vt:filetime>2019-06-27T00:00:00Z</vt:filetime>
  </property>
</Properties>
</file>