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5F1F2-7DC8-4394-8DF4-C44EE5C0AD3D}" type="datetimeFigureOut">
              <a:rPr lang="tr-TR" smtClean="0"/>
              <a:t>7.02.2022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95F6D-7F09-4059-A004-5009F0CDD2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98331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5F1F2-7DC8-4394-8DF4-C44EE5C0AD3D}" type="datetimeFigureOut">
              <a:rPr lang="tr-TR" smtClean="0"/>
              <a:t>7.02.2022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95F6D-7F09-4059-A004-5009F0CDD2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17342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5F1F2-7DC8-4394-8DF4-C44EE5C0AD3D}" type="datetimeFigureOut">
              <a:rPr lang="tr-TR" smtClean="0"/>
              <a:t>7.02.2022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95F6D-7F09-4059-A004-5009F0CDD2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96781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5F1F2-7DC8-4394-8DF4-C44EE5C0AD3D}" type="datetimeFigureOut">
              <a:rPr lang="tr-TR" smtClean="0"/>
              <a:t>7.02.2022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95F6D-7F09-4059-A004-5009F0CDD2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47228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5F1F2-7DC8-4394-8DF4-C44EE5C0AD3D}" type="datetimeFigureOut">
              <a:rPr lang="tr-TR" smtClean="0"/>
              <a:t>7.02.2022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95F6D-7F09-4059-A004-5009F0CDD2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9239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5F1F2-7DC8-4394-8DF4-C44EE5C0AD3D}" type="datetimeFigureOut">
              <a:rPr lang="tr-TR" smtClean="0"/>
              <a:t>7.02.2022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95F6D-7F09-4059-A004-5009F0CDD2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02848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5F1F2-7DC8-4394-8DF4-C44EE5C0AD3D}" type="datetimeFigureOut">
              <a:rPr lang="tr-TR" smtClean="0"/>
              <a:t>7.02.2022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95F6D-7F09-4059-A004-5009F0CDD2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961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5F1F2-7DC8-4394-8DF4-C44EE5C0AD3D}" type="datetimeFigureOut">
              <a:rPr lang="tr-TR" smtClean="0"/>
              <a:t>7.02.2022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95F6D-7F09-4059-A004-5009F0CDD2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86950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5F1F2-7DC8-4394-8DF4-C44EE5C0AD3D}" type="datetimeFigureOut">
              <a:rPr lang="tr-TR" smtClean="0"/>
              <a:t>7.02.2022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95F6D-7F09-4059-A004-5009F0CDD2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58079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5F1F2-7DC8-4394-8DF4-C44EE5C0AD3D}" type="datetimeFigureOut">
              <a:rPr lang="tr-TR" smtClean="0"/>
              <a:t>7.02.2022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95F6D-7F09-4059-A004-5009F0CDD2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3496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5F1F2-7DC8-4394-8DF4-C44EE5C0AD3D}" type="datetimeFigureOut">
              <a:rPr lang="tr-TR" smtClean="0"/>
              <a:t>7.02.2022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95F6D-7F09-4059-A004-5009F0CDD2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6813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65F1F2-7DC8-4394-8DF4-C44EE5C0AD3D}" type="datetimeFigureOut">
              <a:rPr lang="tr-TR" smtClean="0"/>
              <a:t>7.02.2022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295F6D-7F09-4059-A004-5009F0CDD2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50680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699846" y="1318848"/>
            <a:ext cx="9144000" cy="3305906"/>
          </a:xfrm>
        </p:spPr>
        <p:txBody>
          <a:bodyPr>
            <a:normAutofit/>
          </a:bodyPr>
          <a:lstStyle/>
          <a:p>
            <a:r>
              <a:rPr lang="tr-TR" b="1" dirty="0" smtClean="0">
                <a:latin typeface="Agency FB" panose="020B0503020202020204" pitchFamily="34" charset="0"/>
              </a:rPr>
              <a:t>LİSANSÜSTÜ ETKİNLİKLER İÇİN YOL HARİTASI</a:t>
            </a:r>
            <a:br>
              <a:rPr lang="tr-TR" b="1" dirty="0" smtClean="0">
                <a:latin typeface="Agency FB" panose="020B0503020202020204" pitchFamily="34" charset="0"/>
              </a:rPr>
            </a:br>
            <a:r>
              <a:rPr lang="tr-TR" b="1" dirty="0" smtClean="0">
                <a:latin typeface="Agency FB" panose="020B0503020202020204" pitchFamily="34" charset="0"/>
              </a:rPr>
              <a:t>(TEZLİ YÜKSEK LİSANS)</a:t>
            </a:r>
            <a:endParaRPr lang="tr-TR" b="1" dirty="0">
              <a:latin typeface="Agency FB" panose="020B0503020202020204" pitchFamily="34" charset="0"/>
            </a:endParaRP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9975" y="5758393"/>
            <a:ext cx="3391373" cy="532168"/>
          </a:xfrm>
          <a:prstGeom prst="rect">
            <a:avLst/>
          </a:prstGeom>
        </p:spPr>
      </p:pic>
      <p:pic>
        <p:nvPicPr>
          <p:cNvPr id="4" name="Resi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1975" y="4996287"/>
            <a:ext cx="2667372" cy="762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3077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523" y="1575227"/>
            <a:ext cx="11584833" cy="5106925"/>
          </a:xfrm>
        </p:spPr>
      </p:pic>
      <p:pic>
        <p:nvPicPr>
          <p:cNvPr id="8" name="Resim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6343" y="1481554"/>
            <a:ext cx="5367941" cy="1534207"/>
          </a:xfrm>
          <a:prstGeom prst="rect">
            <a:avLst/>
          </a:prstGeom>
        </p:spPr>
      </p:pic>
      <p:pic>
        <p:nvPicPr>
          <p:cNvPr id="9" name="Resim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6523" y="1255225"/>
            <a:ext cx="1512277" cy="864158"/>
          </a:xfrm>
          <a:prstGeom prst="rect">
            <a:avLst/>
          </a:prstGeom>
        </p:spPr>
      </p:pic>
      <p:sp>
        <p:nvSpPr>
          <p:cNvPr id="10" name="Unvan 1"/>
          <p:cNvSpPr>
            <a:spLocks noGrp="1"/>
          </p:cNvSpPr>
          <p:nvPr>
            <p:ph type="title"/>
          </p:nvPr>
        </p:nvSpPr>
        <p:spPr>
          <a:xfrm>
            <a:off x="851139" y="260586"/>
            <a:ext cx="10515600" cy="900967"/>
          </a:xfrm>
        </p:spPr>
        <p:txBody>
          <a:bodyPr/>
          <a:lstStyle/>
          <a:p>
            <a:pPr algn="ctr"/>
            <a:r>
              <a:rPr lang="tr-TR" b="1" dirty="0" smtClean="0">
                <a:latin typeface="Agency FB" panose="020B0503020202020204" pitchFamily="34" charset="0"/>
              </a:rPr>
              <a:t>1. ADIM</a:t>
            </a:r>
            <a:endParaRPr lang="tr-TR" b="1" dirty="0">
              <a:latin typeface="Agency FB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2157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032" y="1441938"/>
            <a:ext cx="11412414" cy="5152293"/>
          </a:xfr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8127" y="2343484"/>
            <a:ext cx="3248995" cy="681069"/>
          </a:xfrm>
          <a:prstGeom prst="rect">
            <a:avLst/>
          </a:prstGeom>
        </p:spPr>
      </p:pic>
      <p:sp>
        <p:nvSpPr>
          <p:cNvPr id="6" name="Unvan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36137"/>
          </a:xfrm>
        </p:spPr>
        <p:txBody>
          <a:bodyPr/>
          <a:lstStyle/>
          <a:p>
            <a:pPr algn="ctr"/>
            <a:r>
              <a:rPr lang="tr-TR" b="1" dirty="0" smtClean="0">
                <a:latin typeface="Agency FB" panose="020B0503020202020204" pitchFamily="34" charset="0"/>
              </a:rPr>
              <a:t>2. ADIM</a:t>
            </a:r>
            <a:endParaRPr lang="tr-TR" b="1" dirty="0">
              <a:latin typeface="Agency FB" panose="020B0503020202020204" pitchFamily="34" charset="0"/>
            </a:endParaRPr>
          </a:p>
        </p:txBody>
      </p:sp>
      <p:pic>
        <p:nvPicPr>
          <p:cNvPr id="7" name="Resim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9928" y="2425547"/>
            <a:ext cx="1311758" cy="247316"/>
          </a:xfrm>
          <a:prstGeom prst="rect">
            <a:avLst/>
          </a:prstGeom>
        </p:spPr>
      </p:pic>
      <p:pic>
        <p:nvPicPr>
          <p:cNvPr id="8" name="Resim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8435" y="4395022"/>
            <a:ext cx="1455365" cy="1372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9584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13044"/>
          </a:xfrm>
        </p:spPr>
        <p:txBody>
          <a:bodyPr/>
          <a:lstStyle/>
          <a:p>
            <a:pPr algn="ctr"/>
            <a:r>
              <a:rPr lang="tr-TR" b="1" dirty="0" smtClean="0">
                <a:latin typeface="Agency FB" panose="020B0503020202020204" pitchFamily="34" charset="0"/>
              </a:rPr>
              <a:t>3. ADIM</a:t>
            </a:r>
            <a:endParaRPr lang="tr-TR" b="1" dirty="0">
              <a:latin typeface="Agency FB" panose="020B0503020202020204" pitchFamily="34" charset="0"/>
            </a:endParaRPr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786" y="1178170"/>
            <a:ext cx="11131060" cy="5310553"/>
          </a:xfr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3299" y="2150054"/>
            <a:ext cx="2967640" cy="628315"/>
          </a:xfrm>
          <a:prstGeom prst="rect">
            <a:avLst/>
          </a:prstGeom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6851" y="2150054"/>
            <a:ext cx="1376233" cy="232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8759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06475"/>
          </a:xfrm>
        </p:spPr>
        <p:txBody>
          <a:bodyPr/>
          <a:lstStyle/>
          <a:p>
            <a:pPr algn="ctr"/>
            <a:r>
              <a:rPr lang="tr-TR" b="1" dirty="0" smtClean="0">
                <a:latin typeface="Agency FB" panose="020B0503020202020204" pitchFamily="34" charset="0"/>
              </a:rPr>
              <a:t>4. ADIM</a:t>
            </a:r>
            <a:endParaRPr lang="tr-TR" b="1" dirty="0">
              <a:latin typeface="Agency FB" panose="020B0503020202020204" pitchFamily="34" charset="0"/>
            </a:endParaRPr>
          </a:p>
        </p:txBody>
      </p:sp>
      <p:pic>
        <p:nvPicPr>
          <p:cNvPr id="6" name="İçerik Yer Tutucusu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122" y="1371600"/>
            <a:ext cx="10808677" cy="5011615"/>
          </a:xfrm>
        </p:spPr>
      </p:pic>
      <p:pic>
        <p:nvPicPr>
          <p:cNvPr id="7" name="Resim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3637" y="2378075"/>
            <a:ext cx="3002810" cy="558556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4612" y="2378075"/>
            <a:ext cx="1399680" cy="198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709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17</Words>
  <Application>Microsoft Office PowerPoint</Application>
  <PresentationFormat>Geniş ekran</PresentationFormat>
  <Paragraphs>5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10" baseType="lpstr">
      <vt:lpstr>Agency FB</vt:lpstr>
      <vt:lpstr>Arial</vt:lpstr>
      <vt:lpstr>Calibri</vt:lpstr>
      <vt:lpstr>Calibri Light</vt:lpstr>
      <vt:lpstr>Office Teması</vt:lpstr>
      <vt:lpstr>LİSANSÜSTÜ ETKİNLİKLER İÇİN YOL HARİTASI (TEZLİ YÜKSEK LİSANS)</vt:lpstr>
      <vt:lpstr>1. ADIM</vt:lpstr>
      <vt:lpstr>2. ADIM</vt:lpstr>
      <vt:lpstr>3. ADIM</vt:lpstr>
      <vt:lpstr>4. ADIM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Pc</dc:creator>
  <cp:lastModifiedBy>Pc</cp:lastModifiedBy>
  <cp:revision>6</cp:revision>
  <dcterms:created xsi:type="dcterms:W3CDTF">2022-02-07T14:07:01Z</dcterms:created>
  <dcterms:modified xsi:type="dcterms:W3CDTF">2022-02-07T14:40:16Z</dcterms:modified>
</cp:coreProperties>
</file>