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7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833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34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678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722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23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284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6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95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07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49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1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068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99846" y="1318848"/>
            <a:ext cx="9144000" cy="3305906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gency FB" panose="020B0503020202020204" pitchFamily="34" charset="0"/>
              </a:rPr>
              <a:t>LİSANSÜSTÜ ETKİNLİKLER İÇİN YOL HARİTASI</a:t>
            </a:r>
            <a:br>
              <a:rPr lang="tr-TR" b="1" dirty="0" smtClean="0">
                <a:latin typeface="Agency FB" panose="020B0503020202020204" pitchFamily="34" charset="0"/>
              </a:rPr>
            </a:br>
            <a:r>
              <a:rPr lang="tr-TR" b="1" dirty="0" smtClean="0">
                <a:latin typeface="Agency FB" panose="020B0503020202020204" pitchFamily="34" charset="0"/>
              </a:rPr>
              <a:t>(DOKTORA)</a:t>
            </a:r>
            <a:endParaRPr lang="tr-TR" b="1" dirty="0">
              <a:latin typeface="Agency FB" panose="020B0503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259" y="5557356"/>
            <a:ext cx="3391373" cy="526921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883" y="4795250"/>
            <a:ext cx="2667372" cy="76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07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044"/>
          </a:xfrm>
        </p:spPr>
        <p:txBody>
          <a:bodyPr/>
          <a:lstStyle/>
          <a:p>
            <a:pPr algn="ctr"/>
            <a:r>
              <a:rPr lang="tr-TR" b="1" dirty="0">
                <a:latin typeface="Agency FB" panose="020B0503020202020204" pitchFamily="34" charset="0"/>
              </a:rPr>
              <a:t>1</a:t>
            </a:r>
            <a:r>
              <a:rPr lang="tr-TR" b="1" dirty="0" smtClean="0">
                <a:latin typeface="Agency FB" panose="020B0503020202020204" pitchFamily="34" charset="0"/>
              </a:rPr>
              <a:t>. ADIM</a:t>
            </a:r>
            <a:endParaRPr lang="tr-TR" b="1" dirty="0">
              <a:latin typeface="Agency FB" panose="020B0503020202020204" pitchFamily="34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07" y="1399963"/>
            <a:ext cx="11488615" cy="5419396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097" y="1661746"/>
            <a:ext cx="4857987" cy="1441939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07" y="1399963"/>
            <a:ext cx="1459524" cy="60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1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6137"/>
          </a:xfrm>
        </p:spPr>
        <p:txBody>
          <a:bodyPr/>
          <a:lstStyle/>
          <a:p>
            <a:pPr algn="ctr"/>
            <a:r>
              <a:rPr lang="tr-TR" b="1" dirty="0" smtClean="0">
                <a:latin typeface="Agency FB" panose="020B0503020202020204" pitchFamily="34" charset="0"/>
              </a:rPr>
              <a:t>2. ADIM</a:t>
            </a:r>
            <a:endParaRPr lang="tr-TR" b="1" dirty="0">
              <a:latin typeface="Agency FB" panose="020B0503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07" y="1301262"/>
            <a:ext cx="11353800" cy="5299246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746" y="2130394"/>
            <a:ext cx="3248995" cy="681069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553" y="3950885"/>
            <a:ext cx="1462454" cy="477991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570" y="4189880"/>
            <a:ext cx="1582616" cy="2052658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913" y="2237399"/>
            <a:ext cx="1625350" cy="22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58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1"/>
          <p:cNvSpPr>
            <a:spLocks noGrp="1"/>
          </p:cNvSpPr>
          <p:nvPr>
            <p:ph type="title"/>
          </p:nvPr>
        </p:nvSpPr>
        <p:spPr>
          <a:xfrm>
            <a:off x="851139" y="260586"/>
            <a:ext cx="10515600" cy="900967"/>
          </a:xfrm>
        </p:spPr>
        <p:txBody>
          <a:bodyPr/>
          <a:lstStyle/>
          <a:p>
            <a:pPr algn="ctr"/>
            <a:r>
              <a:rPr lang="tr-TR" b="1" dirty="0" smtClean="0">
                <a:latin typeface="Agency FB" panose="020B0503020202020204" pitchFamily="34" charset="0"/>
              </a:rPr>
              <a:t>3. ADIM</a:t>
            </a:r>
            <a:endParaRPr lang="tr-TR" b="1" dirty="0">
              <a:latin typeface="Agency FB" panose="020B0503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38" y="1161553"/>
            <a:ext cx="10772293" cy="5129296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040" y="3926111"/>
            <a:ext cx="1607775" cy="196473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6877" y="3685298"/>
            <a:ext cx="1463167" cy="48162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560" y="2086755"/>
            <a:ext cx="1625350" cy="224447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254" y="2062521"/>
            <a:ext cx="3021624" cy="50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15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pPr algn="ctr"/>
            <a:r>
              <a:rPr lang="tr-TR" b="1" dirty="0" smtClean="0">
                <a:latin typeface="Agency FB" panose="020B0503020202020204" pitchFamily="34" charset="0"/>
              </a:rPr>
              <a:t>4. ADIM</a:t>
            </a:r>
            <a:endParaRPr lang="tr-TR" b="1" dirty="0">
              <a:latin typeface="Agency FB" panose="020B0503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71600"/>
            <a:ext cx="10714892" cy="5043621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6878" y="3685298"/>
            <a:ext cx="1238608" cy="481626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9662" y="2199223"/>
            <a:ext cx="1463167" cy="262623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092" y="2199223"/>
            <a:ext cx="3065585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0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</Words>
  <Application>Microsoft Office PowerPoint</Application>
  <PresentationFormat>Geniş ekran</PresentationFormat>
  <Paragraphs>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Agency FB</vt:lpstr>
      <vt:lpstr>Arial</vt:lpstr>
      <vt:lpstr>Calibri</vt:lpstr>
      <vt:lpstr>Calibri Light</vt:lpstr>
      <vt:lpstr>Office Teması</vt:lpstr>
      <vt:lpstr>LİSANSÜSTÜ ETKİNLİKLER İÇİN YOL HARİTASI (DOKTORA)</vt:lpstr>
      <vt:lpstr>1. ADIM</vt:lpstr>
      <vt:lpstr>2. ADIM</vt:lpstr>
      <vt:lpstr>3. ADIM</vt:lpstr>
      <vt:lpstr>4. ADIM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6</cp:revision>
  <dcterms:created xsi:type="dcterms:W3CDTF">2022-02-07T14:07:01Z</dcterms:created>
  <dcterms:modified xsi:type="dcterms:W3CDTF">2022-02-07T14:36:27Z</dcterms:modified>
</cp:coreProperties>
</file>