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440988" cy="6858000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859" autoAdjust="0"/>
  </p:normalViewPr>
  <p:slideViewPr>
    <p:cSldViewPr>
      <p:cViewPr varScale="1">
        <p:scale>
          <a:sx n="91" d="100"/>
          <a:sy n="91" d="100"/>
        </p:scale>
        <p:origin x="1566" y="90"/>
      </p:cViewPr>
      <p:guideLst>
        <p:guide orient="horz" pos="2160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2640" y="2130426"/>
            <a:ext cx="8875712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66865" y="3886200"/>
            <a:ext cx="73072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E798-1C22-4AAE-9108-323AF9A571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0108-2E1F-409B-A418-7D862B516C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570788" y="274639"/>
            <a:ext cx="2349499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0701" y="274639"/>
            <a:ext cx="6897688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E43B-4CDF-4999-BE44-6597077DAE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0701" y="274638"/>
            <a:ext cx="939958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20701" y="1600201"/>
            <a:ext cx="9399589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E51F3-3B49-46C6-BDD1-5EF3464516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CCE7-2ED9-4C75-ADC4-53D501073C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5500" y="4406900"/>
            <a:ext cx="88741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25500" y="2906714"/>
            <a:ext cx="887412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5416-9544-446F-BC5C-839A65BE57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0700" y="1600201"/>
            <a:ext cx="462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95900" y="1600201"/>
            <a:ext cx="46243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5AE3-D5E4-4A7C-AD00-0255B20A92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9" y="274638"/>
            <a:ext cx="93964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289" y="1535113"/>
            <a:ext cx="4613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2289" y="2174875"/>
            <a:ext cx="4613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303838" y="1535113"/>
            <a:ext cx="46148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38" y="2174875"/>
            <a:ext cx="46148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CD318-8D07-4644-B20D-30A1F96507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6A20-3770-4F71-8593-1EE184AB3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CEB9-D5D2-449A-878F-CE0A11FEBA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288" y="273050"/>
            <a:ext cx="34353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81464" y="273051"/>
            <a:ext cx="58372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22288" y="1435101"/>
            <a:ext cx="34353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3C25-AC22-4D2A-B061-2AE792AA42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46290" y="4800600"/>
            <a:ext cx="6264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46290" y="612776"/>
            <a:ext cx="6264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46290" y="5367338"/>
            <a:ext cx="6264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DF36-8DA7-48DA-8BD7-2EF0F5D484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274638"/>
            <a:ext cx="9399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600200"/>
            <a:ext cx="93995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0700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245225"/>
            <a:ext cx="3306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3475" y="6245225"/>
            <a:ext cx="2436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EDB23C-135E-4FF5-999E-4A871A1603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520700" y="274638"/>
            <a:ext cx="9380314" cy="562074"/>
          </a:xfrm>
          <a:noFill/>
          <a:ln w="28575"/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                                                      </a:t>
            </a:r>
            <a:r>
              <a:rPr lang="tr-TR" b="1" dirty="0" smtClean="0">
                <a:latin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</a:rPr>
            </a:br>
            <a:r>
              <a:rPr lang="tr-TR" sz="1200" b="1" dirty="0" smtClean="0">
                <a:latin typeface="Times New Roman" pitchFamily="18" charset="0"/>
              </a:rPr>
              <a:t>EĞİTİM BİLİMLERİ ENSTİTÜSÜ MÜDÜRLÜĞÜ ORGANİZASYON ŞEMASI</a:t>
            </a:r>
            <a:r>
              <a:rPr lang="tr-TR" sz="1200" dirty="0" smtClean="0"/>
              <a:t>   </a:t>
            </a:r>
            <a:r>
              <a:rPr lang="tr-TR" sz="1100" dirty="0" smtClean="0"/>
              <a:t>   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sz="1600" b="1" dirty="0" smtClean="0">
              <a:latin typeface="Times New Roman" pitchFamily="18" charset="0"/>
            </a:endParaRPr>
          </a:p>
        </p:txBody>
      </p:sp>
      <p:sp>
        <p:nvSpPr>
          <p:cNvPr id="2067" name="Text Box 80"/>
          <p:cNvSpPr txBox="1">
            <a:spLocks noChangeArrowheads="1"/>
          </p:cNvSpPr>
          <p:nvPr/>
        </p:nvSpPr>
        <p:spPr bwMode="auto">
          <a:xfrm>
            <a:off x="4645025" y="27082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42" name="41 Yuvarlatılmış Dikdörtgen"/>
          <p:cNvSpPr/>
          <p:nvPr/>
        </p:nvSpPr>
        <p:spPr>
          <a:xfrm>
            <a:off x="3780334" y="1052736"/>
            <a:ext cx="3024336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MÜDÜRÜ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47 Yuvarlatılmış Dikdörtgen"/>
          <p:cNvSpPr/>
          <p:nvPr/>
        </p:nvSpPr>
        <p:spPr>
          <a:xfrm>
            <a:off x="2124150" y="1556792"/>
            <a:ext cx="172819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 YARDIMCISI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49 Yuvarlatılmış Dikdörtgen"/>
          <p:cNvSpPr/>
          <p:nvPr/>
        </p:nvSpPr>
        <p:spPr>
          <a:xfrm>
            <a:off x="6732662" y="1556792"/>
            <a:ext cx="172819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MÜDÜR YARDIMCISI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50 Yuvarlatılmış Dikdörtgen"/>
          <p:cNvSpPr/>
          <p:nvPr/>
        </p:nvSpPr>
        <p:spPr>
          <a:xfrm>
            <a:off x="1260054" y="2060847"/>
            <a:ext cx="1944216" cy="216025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YÖNETİM KURULU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51 Yuvarlatılmış Dikdörtgen"/>
          <p:cNvSpPr/>
          <p:nvPr/>
        </p:nvSpPr>
        <p:spPr>
          <a:xfrm>
            <a:off x="3564310" y="2060847"/>
            <a:ext cx="1944216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KURULU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52 Yuvarlatılmış Dikdörtgen"/>
          <p:cNvSpPr/>
          <p:nvPr/>
        </p:nvSpPr>
        <p:spPr>
          <a:xfrm>
            <a:off x="5868566" y="2060847"/>
            <a:ext cx="1944216" cy="216025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AKADEMİK BİRİMLER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56 Yuvarlatılmış Dikdörtgen"/>
          <p:cNvSpPr/>
          <p:nvPr/>
        </p:nvSpPr>
        <p:spPr>
          <a:xfrm>
            <a:off x="8316838" y="2060848"/>
            <a:ext cx="1944216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ENSTİTÜ SEKRETERİ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Yuvarlatılmış Dikdörtgen"/>
          <p:cNvSpPr/>
          <p:nvPr/>
        </p:nvSpPr>
        <p:spPr>
          <a:xfrm>
            <a:off x="5076478" y="2996952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BİLG. VE ÖĞRT. TEK. EĞİT. ABD.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Yuvarlatılmış Dikdörtgen"/>
          <p:cNvSpPr/>
          <p:nvPr/>
        </p:nvSpPr>
        <p:spPr>
          <a:xfrm>
            <a:off x="5076478" y="3861048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GÜZEL SANATLAR EĞİT. ABD.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Yuvarlatılmış Dikdörtgen"/>
          <p:cNvSpPr/>
          <p:nvPr/>
        </p:nvSpPr>
        <p:spPr>
          <a:xfrm>
            <a:off x="5076478" y="4293096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İLK. DİN KÜL. VE AH. BİL. EĞİT.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Yuvarlatılmış Dikdörtgen"/>
          <p:cNvSpPr/>
          <p:nvPr/>
        </p:nvSpPr>
        <p:spPr>
          <a:xfrm>
            <a:off x="5097040" y="4725144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MATEMATİK VE FEN BİL. EĞİT.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Yuvarlatılmış Dikdörtgen"/>
          <p:cNvSpPr/>
          <p:nvPr/>
        </p:nvSpPr>
        <p:spPr>
          <a:xfrm>
            <a:off x="5076478" y="5157192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TÜRKÇE VE SOSYAL BİL. EĞT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Yuvarlatılmış Dikdörtgen"/>
          <p:cNvSpPr/>
          <p:nvPr/>
        </p:nvSpPr>
        <p:spPr>
          <a:xfrm>
            <a:off x="5076478" y="5589240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TEMEL EĞİTİM ANABİLİM DALI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Yuvarlatılmış Dikdörtgen"/>
          <p:cNvSpPr/>
          <p:nvPr/>
        </p:nvSpPr>
        <p:spPr>
          <a:xfrm>
            <a:off x="5076478" y="6021288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YABANCI DİLLER EĞİT. ABD.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Yuvarlatılmış Dikdörtgen"/>
          <p:cNvSpPr/>
          <p:nvPr/>
        </p:nvSpPr>
        <p:spPr>
          <a:xfrm>
            <a:off x="8316838" y="2564904"/>
            <a:ext cx="1800200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ÖĞRENCİ İŞLERİ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Yuvarlatılmış Dikdörtgen"/>
          <p:cNvSpPr/>
          <p:nvPr/>
        </p:nvSpPr>
        <p:spPr>
          <a:xfrm>
            <a:off x="8316838" y="2996952"/>
            <a:ext cx="1800200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İDARİ VE MALİ İŞLER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Yuvarlatılmış Dikdörtgen"/>
          <p:cNvSpPr/>
          <p:nvPr/>
        </p:nvSpPr>
        <p:spPr>
          <a:xfrm>
            <a:off x="8316838" y="3429000"/>
            <a:ext cx="1800200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PERSONEL VE YAZI İŞLERİ</a:t>
            </a:r>
            <a:endParaRPr lang="tr-TR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Yuvarlatılmış Dikdörtgen"/>
          <p:cNvSpPr/>
          <p:nvPr/>
        </p:nvSpPr>
        <p:spPr>
          <a:xfrm>
            <a:off x="8316838" y="3861048"/>
            <a:ext cx="1800200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 KALEM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79 Düz Bağlayıcı"/>
          <p:cNvCxnSpPr/>
          <p:nvPr/>
        </p:nvCxnSpPr>
        <p:spPr>
          <a:xfrm>
            <a:off x="2988246" y="1412776"/>
            <a:ext cx="46085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Düz Bağlayıcı"/>
          <p:cNvCxnSpPr>
            <a:stCxn id="48" idx="0"/>
          </p:cNvCxnSpPr>
          <p:nvPr/>
        </p:nvCxnSpPr>
        <p:spPr>
          <a:xfrm flipV="1">
            <a:off x="2988246" y="1412776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Düz Bağlayıcı"/>
          <p:cNvCxnSpPr/>
          <p:nvPr/>
        </p:nvCxnSpPr>
        <p:spPr>
          <a:xfrm flipV="1">
            <a:off x="7596758" y="1412776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Düz Bağlayıcı"/>
          <p:cNvCxnSpPr>
            <a:endCxn id="42" idx="2"/>
          </p:cNvCxnSpPr>
          <p:nvPr/>
        </p:nvCxnSpPr>
        <p:spPr>
          <a:xfrm flipV="1">
            <a:off x="5292502" y="1268760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Şekil"/>
          <p:cNvCxnSpPr>
            <a:stCxn id="53" idx="2"/>
          </p:cNvCxnSpPr>
          <p:nvPr/>
        </p:nvCxnSpPr>
        <p:spPr>
          <a:xfrm rot="16200000" flipH="1">
            <a:off x="7218716" y="1898830"/>
            <a:ext cx="144016" cy="900100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Düz Bağlayıcı"/>
          <p:cNvCxnSpPr/>
          <p:nvPr/>
        </p:nvCxnSpPr>
        <p:spPr>
          <a:xfrm flipV="1">
            <a:off x="5292502" y="1412776"/>
            <a:ext cx="224" cy="4680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Şekil"/>
          <p:cNvCxnSpPr>
            <a:endCxn id="57" idx="0"/>
          </p:cNvCxnSpPr>
          <p:nvPr/>
        </p:nvCxnSpPr>
        <p:spPr>
          <a:xfrm>
            <a:off x="7524750" y="1412776"/>
            <a:ext cx="1764196" cy="648072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Düz Bağlayıcı"/>
          <p:cNvCxnSpPr/>
          <p:nvPr/>
        </p:nvCxnSpPr>
        <p:spPr>
          <a:xfrm flipH="1">
            <a:off x="2232162" y="1880828"/>
            <a:ext cx="30605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Düz Bağlayıcı"/>
          <p:cNvCxnSpPr/>
          <p:nvPr/>
        </p:nvCxnSpPr>
        <p:spPr>
          <a:xfrm>
            <a:off x="7740774" y="2420888"/>
            <a:ext cx="0" cy="41044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Şekil"/>
          <p:cNvCxnSpPr>
            <a:stCxn id="57" idx="2"/>
          </p:cNvCxnSpPr>
          <p:nvPr/>
        </p:nvCxnSpPr>
        <p:spPr>
          <a:xfrm rot="5400000">
            <a:off x="8586868" y="1718810"/>
            <a:ext cx="144016" cy="1260140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Düz Bağlayıcı"/>
          <p:cNvCxnSpPr/>
          <p:nvPr/>
        </p:nvCxnSpPr>
        <p:spPr>
          <a:xfrm>
            <a:off x="8028806" y="2420888"/>
            <a:ext cx="0" cy="15841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Düz Bağlayıcı"/>
          <p:cNvCxnSpPr/>
          <p:nvPr/>
        </p:nvCxnSpPr>
        <p:spPr>
          <a:xfrm>
            <a:off x="8028806" y="4005064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Düz Bağlayıcı"/>
          <p:cNvCxnSpPr/>
          <p:nvPr/>
        </p:nvCxnSpPr>
        <p:spPr>
          <a:xfrm>
            <a:off x="8028806" y="3573016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Düz Bağlayıcı"/>
          <p:cNvCxnSpPr/>
          <p:nvPr/>
        </p:nvCxnSpPr>
        <p:spPr>
          <a:xfrm>
            <a:off x="8028806" y="3140968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Düz Bağlayıcı"/>
          <p:cNvCxnSpPr/>
          <p:nvPr/>
        </p:nvCxnSpPr>
        <p:spPr>
          <a:xfrm>
            <a:off x="8028806" y="2708920"/>
            <a:ext cx="2880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Düz Bağlayıcı"/>
          <p:cNvCxnSpPr/>
          <p:nvPr/>
        </p:nvCxnSpPr>
        <p:spPr>
          <a:xfrm>
            <a:off x="7524750" y="6093296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Düz Bağlayıcı"/>
          <p:cNvCxnSpPr/>
          <p:nvPr/>
        </p:nvCxnSpPr>
        <p:spPr>
          <a:xfrm>
            <a:off x="7524750" y="5661248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Düz Bağlayıcı"/>
          <p:cNvCxnSpPr/>
          <p:nvPr/>
        </p:nvCxnSpPr>
        <p:spPr>
          <a:xfrm>
            <a:off x="7524750" y="5229200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Düz Bağlayıcı"/>
          <p:cNvCxnSpPr/>
          <p:nvPr/>
        </p:nvCxnSpPr>
        <p:spPr>
          <a:xfrm>
            <a:off x="7524750" y="4797152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Düz Bağlayıcı"/>
          <p:cNvCxnSpPr/>
          <p:nvPr/>
        </p:nvCxnSpPr>
        <p:spPr>
          <a:xfrm>
            <a:off x="7524750" y="4365104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Düz Bağlayıcı"/>
          <p:cNvCxnSpPr/>
          <p:nvPr/>
        </p:nvCxnSpPr>
        <p:spPr>
          <a:xfrm>
            <a:off x="7524750" y="3933056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Düz Bağlayıcı"/>
          <p:cNvCxnSpPr/>
          <p:nvPr/>
        </p:nvCxnSpPr>
        <p:spPr>
          <a:xfrm>
            <a:off x="7524750" y="3068960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Düz Bağlayıcı"/>
          <p:cNvCxnSpPr/>
          <p:nvPr/>
        </p:nvCxnSpPr>
        <p:spPr>
          <a:xfrm>
            <a:off x="7524750" y="3501008"/>
            <a:ext cx="21602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108 Düz Bağlayıcı"/>
          <p:cNvCxnSpPr>
            <a:stCxn id="52" idx="0"/>
          </p:cNvCxnSpPr>
          <p:nvPr/>
        </p:nvCxnSpPr>
        <p:spPr>
          <a:xfrm flipV="1">
            <a:off x="4536418" y="1880828"/>
            <a:ext cx="0" cy="1800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108 Düz Bağlayıcı"/>
          <p:cNvCxnSpPr/>
          <p:nvPr/>
        </p:nvCxnSpPr>
        <p:spPr>
          <a:xfrm flipV="1">
            <a:off x="2232162" y="1880828"/>
            <a:ext cx="0" cy="2160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151 Düz Bağlayıcı"/>
          <p:cNvCxnSpPr/>
          <p:nvPr/>
        </p:nvCxnSpPr>
        <p:spPr>
          <a:xfrm flipH="1">
            <a:off x="5292503" y="1867018"/>
            <a:ext cx="153028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108 Düz Bağlayıcı"/>
          <p:cNvCxnSpPr/>
          <p:nvPr/>
        </p:nvCxnSpPr>
        <p:spPr>
          <a:xfrm flipV="1">
            <a:off x="6822785" y="1867019"/>
            <a:ext cx="0" cy="1800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13 Yuvarlatılmış Dikdörtgen"/>
          <p:cNvSpPr/>
          <p:nvPr/>
        </p:nvSpPr>
        <p:spPr>
          <a:xfrm>
            <a:off x="5076478" y="3429000"/>
            <a:ext cx="2448272" cy="216024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EĞİTİM BİLİMLERİ ABD</a:t>
            </a:r>
            <a:endParaRPr lang="tr-T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86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Varsayılan Tasarım</vt:lpstr>
      <vt:lpstr>                                                       EĞİTİM BİLİMLERİ ENSTİTÜSÜ MÜDÜRLÜĞÜ ORGANİZASYON ŞEMASI          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ibm</dc:creator>
  <cp:lastModifiedBy>ilyas gunday</cp:lastModifiedBy>
  <cp:revision>79</cp:revision>
  <dcterms:created xsi:type="dcterms:W3CDTF">2009-05-05T11:28:56Z</dcterms:created>
  <dcterms:modified xsi:type="dcterms:W3CDTF">2018-03-25T09:17:20Z</dcterms:modified>
</cp:coreProperties>
</file>