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440988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CCFF"/>
    <a:srgbClr val="00F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859" autoAdjust="0"/>
  </p:normalViewPr>
  <p:slideViewPr>
    <p:cSldViewPr>
      <p:cViewPr>
        <p:scale>
          <a:sx n="100" d="100"/>
          <a:sy n="100" d="100"/>
        </p:scale>
        <p:origin x="-966" y="270"/>
      </p:cViewPr>
      <p:guideLst>
        <p:guide orient="horz" pos="2160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75F4-9349-4159-B0D3-F68D4D87CB2D}" type="datetimeFigureOut">
              <a:rPr lang="tr-TR" smtClean="0"/>
              <a:pPr/>
              <a:t>28.02.2018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85800"/>
            <a:ext cx="5219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7091-75FE-4825-8FF5-5D5EB21DD89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6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D7091-75FE-4825-8FF5-5D5EB21DD89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2640" y="2130426"/>
            <a:ext cx="8875712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66865" y="3886200"/>
            <a:ext cx="73072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E798-1C22-4AAE-9108-323AF9A57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0108-2E1F-409B-A418-7D862B516C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570788" y="274639"/>
            <a:ext cx="2349499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0701" y="274639"/>
            <a:ext cx="6897688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E43B-4CDF-4999-BE44-6597077DAE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0701" y="274638"/>
            <a:ext cx="939958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20701" y="1600201"/>
            <a:ext cx="9399589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E51F3-3B49-46C6-BDD1-5EF3464516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CCE7-2ED9-4C75-ADC4-53D501073C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5500" y="4406900"/>
            <a:ext cx="88741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25500" y="2906714"/>
            <a:ext cx="88741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5416-9544-446F-BC5C-839A65BE57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0700" y="1600201"/>
            <a:ext cx="462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95900" y="1600201"/>
            <a:ext cx="46243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5AE3-D5E4-4A7C-AD00-0255B20A92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9" y="274638"/>
            <a:ext cx="93964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289" y="1535113"/>
            <a:ext cx="4613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2289" y="2174875"/>
            <a:ext cx="4613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303838" y="1535113"/>
            <a:ext cx="46148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38" y="2174875"/>
            <a:ext cx="46148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CD318-8D07-4644-B20D-30A1F96507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6A20-3770-4F71-8593-1EE184AB3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EB9-D5D2-449A-878F-CE0A11FEBA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8" y="273050"/>
            <a:ext cx="34353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81464" y="273051"/>
            <a:ext cx="58372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22288" y="1435101"/>
            <a:ext cx="34353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3C25-AC22-4D2A-B061-2AE792AA4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46290" y="4800600"/>
            <a:ext cx="6264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46290" y="612776"/>
            <a:ext cx="6264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46290" y="5367338"/>
            <a:ext cx="6264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DF36-8DA7-48DA-8BD7-2EF0F5D484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274638"/>
            <a:ext cx="9399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600200"/>
            <a:ext cx="93995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0700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245225"/>
            <a:ext cx="3306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3475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EDB23C-135E-4FF5-999E-4A871A1603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520700" y="274638"/>
            <a:ext cx="9399588" cy="1143000"/>
          </a:xfrm>
          <a:noFill/>
          <a:ln w="28575"/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                                                      </a:t>
            </a:r>
            <a:r>
              <a:rPr lang="tr-TR" b="1" dirty="0" smtClean="0">
                <a:latin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</a:rPr>
              <a:t>EĞİTİM BİLİMLERİ ENSTİTÜSÜ MÜDÜRLÜĞÜ </a:t>
            </a:r>
            <a:r>
              <a:rPr lang="tr-TR" sz="2000" b="1" smtClean="0">
                <a:latin typeface="Times New Roman" pitchFamily="18" charset="0"/>
              </a:rPr>
              <a:t/>
            </a:r>
            <a:br>
              <a:rPr lang="tr-TR" sz="2000" b="1" smtClean="0">
                <a:latin typeface="Times New Roman" pitchFamily="18" charset="0"/>
              </a:rPr>
            </a:br>
            <a:r>
              <a:rPr lang="tr-TR" sz="2000" b="1" smtClean="0">
                <a:latin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</a:rPr>
              <a:t>ŞEMASI</a:t>
            </a:r>
            <a:r>
              <a:rPr lang="tr-TR" sz="2000" dirty="0" smtClean="0"/>
              <a:t>      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sz="1600" b="1" dirty="0" smtClean="0">
              <a:latin typeface="Times New Roman" pitchFamily="18" charset="0"/>
            </a:endParaRPr>
          </a:p>
        </p:txBody>
      </p:sp>
      <p:sp>
        <p:nvSpPr>
          <p:cNvPr id="32" name="_s4105"/>
          <p:cNvSpPr>
            <a:spLocks noChangeArrowheads="1"/>
          </p:cNvSpPr>
          <p:nvPr/>
        </p:nvSpPr>
        <p:spPr bwMode="auto">
          <a:xfrm>
            <a:off x="323950" y="2636912"/>
            <a:ext cx="1704975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dirty="0">
                <a:latin typeface="Times New Roman" pitchFamily="18" charset="0"/>
              </a:rPr>
              <a:t>Müdür Yardımcısı</a:t>
            </a:r>
          </a:p>
          <a:p>
            <a:pPr algn="ctr">
              <a:defRPr/>
            </a:pPr>
            <a:r>
              <a:rPr lang="tr-TR" sz="1000" dirty="0" smtClean="0">
                <a:latin typeface="Times New Roman" pitchFamily="18" charset="0"/>
              </a:rPr>
              <a:t>Prof. Dr. Refik DİLBER</a:t>
            </a:r>
            <a:endParaRPr lang="tr-TR" sz="1000" dirty="0">
              <a:latin typeface="Times New Roman" pitchFamily="18" charset="0"/>
            </a:endParaRPr>
          </a:p>
        </p:txBody>
      </p:sp>
      <p:sp>
        <p:nvSpPr>
          <p:cNvPr id="33" name="_s4107"/>
          <p:cNvSpPr>
            <a:spLocks noChangeArrowheads="1"/>
          </p:cNvSpPr>
          <p:nvPr/>
        </p:nvSpPr>
        <p:spPr bwMode="auto">
          <a:xfrm>
            <a:off x="8028806" y="2636912"/>
            <a:ext cx="1800398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dirty="0">
                <a:latin typeface="Times New Roman" pitchFamily="18" charset="0"/>
              </a:rPr>
              <a:t>Müdür Yardımcısı</a:t>
            </a:r>
          </a:p>
          <a:p>
            <a:pPr algn="ctr">
              <a:defRPr/>
            </a:pPr>
            <a:r>
              <a:rPr lang="tr-TR" sz="1000" dirty="0" smtClean="0">
                <a:latin typeface="Times New Roman" pitchFamily="18" charset="0"/>
              </a:rPr>
              <a:t>Doç. Dr. Adnan </a:t>
            </a:r>
            <a:r>
              <a:rPr lang="tr-TR" sz="1000" dirty="0">
                <a:latin typeface="Times New Roman" pitchFamily="18" charset="0"/>
              </a:rPr>
              <a:t>KÜÇÜKOĞLU</a:t>
            </a:r>
          </a:p>
        </p:txBody>
      </p:sp>
      <p:sp>
        <p:nvSpPr>
          <p:cNvPr id="35" name="_s4113"/>
          <p:cNvSpPr>
            <a:spLocks noChangeArrowheads="1"/>
          </p:cNvSpPr>
          <p:nvPr/>
        </p:nvSpPr>
        <p:spPr bwMode="auto">
          <a:xfrm>
            <a:off x="1620094" y="3645024"/>
            <a:ext cx="1584325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b="1" dirty="0">
                <a:latin typeface="Times New Roman" pitchFamily="18" charset="0"/>
              </a:rPr>
              <a:t>Öğrenci İşleri</a:t>
            </a:r>
          </a:p>
        </p:txBody>
      </p:sp>
      <p:sp>
        <p:nvSpPr>
          <p:cNvPr id="37" name="_s4117"/>
          <p:cNvSpPr>
            <a:spLocks noChangeArrowheads="1"/>
          </p:cNvSpPr>
          <p:nvPr/>
        </p:nvSpPr>
        <p:spPr bwMode="auto">
          <a:xfrm>
            <a:off x="5148486" y="3645024"/>
            <a:ext cx="1404937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endParaRPr lang="tr-TR" sz="1000" b="1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000" b="1" dirty="0">
                <a:latin typeface="Times New Roman" pitchFamily="18" charset="0"/>
              </a:rPr>
              <a:t>Özel Kalem</a:t>
            </a:r>
          </a:p>
          <a:p>
            <a:pPr algn="ctr">
              <a:defRPr/>
            </a:pPr>
            <a:endParaRPr lang="tr-TR" sz="1000" b="1" dirty="0">
              <a:latin typeface="Times New Roman" pitchFamily="18" charset="0"/>
            </a:endParaRPr>
          </a:p>
        </p:txBody>
      </p:sp>
      <p:sp>
        <p:nvSpPr>
          <p:cNvPr id="38" name="_s4119"/>
          <p:cNvSpPr>
            <a:spLocks noChangeArrowheads="1"/>
          </p:cNvSpPr>
          <p:nvPr/>
        </p:nvSpPr>
        <p:spPr bwMode="auto">
          <a:xfrm>
            <a:off x="6804670" y="3645024"/>
            <a:ext cx="1404937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b="1" dirty="0">
                <a:latin typeface="Times New Roman" pitchFamily="18" charset="0"/>
              </a:rPr>
              <a:t>Personel -Yazı İşleri</a:t>
            </a:r>
          </a:p>
        </p:txBody>
      </p:sp>
      <p:sp>
        <p:nvSpPr>
          <p:cNvPr id="39" name="_s4121"/>
          <p:cNvSpPr>
            <a:spLocks noChangeArrowheads="1"/>
          </p:cNvSpPr>
          <p:nvPr/>
        </p:nvSpPr>
        <p:spPr bwMode="auto">
          <a:xfrm>
            <a:off x="8460854" y="3645024"/>
            <a:ext cx="1368425" cy="649288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b="1" dirty="0">
                <a:latin typeface="Times New Roman" pitchFamily="18" charset="0"/>
              </a:rPr>
              <a:t>İdari ve Mali İşler</a:t>
            </a:r>
          </a:p>
        </p:txBody>
      </p:sp>
      <p:sp>
        <p:nvSpPr>
          <p:cNvPr id="40" name="_s4125"/>
          <p:cNvSpPr>
            <a:spLocks noChangeArrowheads="1"/>
          </p:cNvSpPr>
          <p:nvPr/>
        </p:nvSpPr>
        <p:spPr bwMode="auto">
          <a:xfrm>
            <a:off x="323950" y="4581128"/>
            <a:ext cx="1296144" cy="506412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900" dirty="0"/>
              <a:t>Murat TEMİZER</a:t>
            </a:r>
          </a:p>
          <a:p>
            <a:pPr algn="ctr">
              <a:defRPr/>
            </a:pPr>
            <a:r>
              <a:rPr lang="tr-TR" sz="900" dirty="0"/>
              <a:t>Bilgisayar işletmeni</a:t>
            </a:r>
          </a:p>
        </p:txBody>
      </p:sp>
      <p:sp>
        <p:nvSpPr>
          <p:cNvPr id="43" name="_s4139"/>
          <p:cNvSpPr>
            <a:spLocks noChangeArrowheads="1"/>
          </p:cNvSpPr>
          <p:nvPr/>
        </p:nvSpPr>
        <p:spPr bwMode="auto">
          <a:xfrm>
            <a:off x="3348286" y="4581128"/>
            <a:ext cx="1296144" cy="506412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tr-TR" sz="900" dirty="0"/>
          </a:p>
        </p:txBody>
      </p:sp>
      <p:sp>
        <p:nvSpPr>
          <p:cNvPr id="44" name="_s4145"/>
          <p:cNvSpPr>
            <a:spLocks noChangeArrowheads="1"/>
          </p:cNvSpPr>
          <p:nvPr/>
        </p:nvSpPr>
        <p:spPr bwMode="auto">
          <a:xfrm>
            <a:off x="5148486" y="4581128"/>
            <a:ext cx="1367854" cy="506412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900" dirty="0"/>
              <a:t>Elif LOKMACI</a:t>
            </a:r>
          </a:p>
          <a:p>
            <a:pPr algn="ctr">
              <a:defRPr/>
            </a:pPr>
            <a:r>
              <a:rPr lang="tr-TR" sz="900" dirty="0"/>
              <a:t>Bilgisayar İşletmeni</a:t>
            </a:r>
          </a:p>
        </p:txBody>
      </p:sp>
      <p:sp>
        <p:nvSpPr>
          <p:cNvPr id="47" name="_s4151"/>
          <p:cNvSpPr>
            <a:spLocks noChangeArrowheads="1"/>
          </p:cNvSpPr>
          <p:nvPr/>
        </p:nvSpPr>
        <p:spPr bwMode="auto">
          <a:xfrm>
            <a:off x="6883238" y="4581129"/>
            <a:ext cx="1367854" cy="506412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900" dirty="0" smtClean="0"/>
              <a:t>Mahmut ADIGÜZEL</a:t>
            </a:r>
            <a:endParaRPr lang="tr-TR" sz="900" dirty="0"/>
          </a:p>
          <a:p>
            <a:pPr algn="ctr">
              <a:defRPr/>
            </a:pPr>
            <a:r>
              <a:rPr lang="tr-TR" sz="900" dirty="0"/>
              <a:t>Memur</a:t>
            </a:r>
          </a:p>
        </p:txBody>
      </p:sp>
      <p:sp>
        <p:nvSpPr>
          <p:cNvPr id="2067" name="Text Box 80"/>
          <p:cNvSpPr txBox="1">
            <a:spLocks noChangeArrowheads="1"/>
          </p:cNvSpPr>
          <p:nvPr/>
        </p:nvSpPr>
        <p:spPr bwMode="auto">
          <a:xfrm>
            <a:off x="4645025" y="27082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55" name="_s4149"/>
          <p:cNvSpPr>
            <a:spLocks noChangeArrowheads="1"/>
          </p:cNvSpPr>
          <p:nvPr/>
        </p:nvSpPr>
        <p:spPr bwMode="auto">
          <a:xfrm>
            <a:off x="4572422" y="2636912"/>
            <a:ext cx="1501775" cy="647700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Enstitü Sekreteri</a:t>
            </a:r>
          </a:p>
          <a:p>
            <a:pPr algn="ctr">
              <a:defRPr/>
            </a:pP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İlyas GÜNDAY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_s4139"/>
          <p:cNvSpPr>
            <a:spLocks noChangeArrowheads="1"/>
          </p:cNvSpPr>
          <p:nvPr/>
        </p:nvSpPr>
        <p:spPr bwMode="auto">
          <a:xfrm>
            <a:off x="1836118" y="4581128"/>
            <a:ext cx="1296143" cy="506412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900" dirty="0" smtClean="0"/>
              <a:t>Nilgün TELLİ</a:t>
            </a:r>
            <a:endParaRPr lang="tr-TR" sz="900" dirty="0"/>
          </a:p>
          <a:p>
            <a:pPr algn="ctr">
              <a:defRPr/>
            </a:pPr>
            <a:r>
              <a:rPr lang="tr-TR" sz="900" dirty="0"/>
              <a:t>Bilgisayar işletmeni</a:t>
            </a:r>
          </a:p>
        </p:txBody>
      </p:sp>
      <p:sp>
        <p:nvSpPr>
          <p:cNvPr id="140" name="_s4151"/>
          <p:cNvSpPr>
            <a:spLocks noChangeArrowheads="1"/>
          </p:cNvSpPr>
          <p:nvPr/>
        </p:nvSpPr>
        <p:spPr bwMode="auto">
          <a:xfrm>
            <a:off x="8532862" y="4581128"/>
            <a:ext cx="1296417" cy="504825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900" dirty="0" err="1" smtClean="0"/>
              <a:t>Alanur</a:t>
            </a:r>
            <a:r>
              <a:rPr lang="tr-TR" sz="900" dirty="0" smtClean="0"/>
              <a:t> </a:t>
            </a:r>
            <a:r>
              <a:rPr lang="tr-TR" sz="900" dirty="0" smtClean="0"/>
              <a:t>ÖZDEMİR</a:t>
            </a:r>
          </a:p>
          <a:p>
            <a:pPr algn="ctr">
              <a:defRPr/>
            </a:pPr>
            <a:r>
              <a:rPr lang="tr-TR" sz="900" dirty="0" smtClean="0"/>
              <a:t>Mutemet</a:t>
            </a:r>
            <a:endParaRPr lang="tr-TR" sz="900" dirty="0"/>
          </a:p>
        </p:txBody>
      </p:sp>
      <p:sp>
        <p:nvSpPr>
          <p:cNvPr id="41" name="_s4105"/>
          <p:cNvSpPr>
            <a:spLocks noChangeArrowheads="1"/>
          </p:cNvSpPr>
          <p:nvPr/>
        </p:nvSpPr>
        <p:spPr bwMode="auto">
          <a:xfrm>
            <a:off x="4284390" y="1556792"/>
            <a:ext cx="2016224" cy="721296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8274" tIns="24137" rIns="48274" bIns="24137" anchor="ctr"/>
          <a:lstStyle/>
          <a:p>
            <a:pPr algn="ctr">
              <a:defRPr/>
            </a:pPr>
            <a:r>
              <a:rPr lang="tr-TR" sz="1000" dirty="0" smtClean="0">
                <a:latin typeface="Times New Roman" pitchFamily="18" charset="0"/>
              </a:rPr>
              <a:t>MÜDÜR</a:t>
            </a:r>
            <a:endParaRPr lang="tr-TR" sz="1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000" dirty="0" smtClean="0">
                <a:latin typeface="Times New Roman" pitchFamily="18" charset="0"/>
              </a:rPr>
              <a:t>Prof. Dr. Mustafa SÖZBLİR</a:t>
            </a:r>
            <a:endParaRPr lang="tr-TR" sz="1000" dirty="0">
              <a:latin typeface="Times New Roman" pitchFamily="18" charset="0"/>
            </a:endParaRPr>
          </a:p>
        </p:txBody>
      </p:sp>
      <p:cxnSp>
        <p:nvCxnSpPr>
          <p:cNvPr id="74" name="73 Düz Bağlayıcı"/>
          <p:cNvCxnSpPr/>
          <p:nvPr/>
        </p:nvCxnSpPr>
        <p:spPr>
          <a:xfrm>
            <a:off x="5292502" y="2564904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Düz Bağlayıcı"/>
          <p:cNvCxnSpPr/>
          <p:nvPr/>
        </p:nvCxnSpPr>
        <p:spPr>
          <a:xfrm flipH="1">
            <a:off x="1116038" y="256490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Düz Bağlayıcı"/>
          <p:cNvCxnSpPr/>
          <p:nvPr/>
        </p:nvCxnSpPr>
        <p:spPr>
          <a:xfrm>
            <a:off x="1116038" y="256490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Düz Bağlayıcı"/>
          <p:cNvCxnSpPr/>
          <p:nvPr/>
        </p:nvCxnSpPr>
        <p:spPr>
          <a:xfrm>
            <a:off x="8964910" y="256490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Düz Bağlayıcı"/>
          <p:cNvCxnSpPr/>
          <p:nvPr/>
        </p:nvCxnSpPr>
        <p:spPr>
          <a:xfrm>
            <a:off x="5292502" y="256490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Düz Bağlayıcı"/>
          <p:cNvCxnSpPr/>
          <p:nvPr/>
        </p:nvCxnSpPr>
        <p:spPr>
          <a:xfrm>
            <a:off x="2268166" y="3501008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Düz Bağlayıcı"/>
          <p:cNvCxnSpPr/>
          <p:nvPr/>
        </p:nvCxnSpPr>
        <p:spPr>
          <a:xfrm>
            <a:off x="2268166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Düz Bağlayıcı"/>
          <p:cNvCxnSpPr/>
          <p:nvPr/>
        </p:nvCxnSpPr>
        <p:spPr>
          <a:xfrm>
            <a:off x="5868566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Düz Bağlayıcı"/>
          <p:cNvCxnSpPr/>
          <p:nvPr/>
        </p:nvCxnSpPr>
        <p:spPr>
          <a:xfrm>
            <a:off x="7524750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Düz Bağlayıcı"/>
          <p:cNvCxnSpPr/>
          <p:nvPr/>
        </p:nvCxnSpPr>
        <p:spPr>
          <a:xfrm>
            <a:off x="9108926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Şekil"/>
          <p:cNvCxnSpPr>
            <a:stCxn id="35" idx="2"/>
            <a:endCxn id="40" idx="6"/>
          </p:cNvCxnSpPr>
          <p:nvPr/>
        </p:nvCxnSpPr>
        <p:spPr>
          <a:xfrm rot="5400000">
            <a:off x="1548732" y="3717603"/>
            <a:ext cx="286816" cy="14402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Düz Bağlayıcı"/>
          <p:cNvCxnSpPr/>
          <p:nvPr/>
        </p:nvCxnSpPr>
        <p:spPr>
          <a:xfrm>
            <a:off x="2412182" y="443711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Düz Bağlayıcı"/>
          <p:cNvCxnSpPr/>
          <p:nvPr/>
        </p:nvCxnSpPr>
        <p:spPr>
          <a:xfrm>
            <a:off x="4140374" y="4437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Düz Bağlayıcı"/>
          <p:cNvCxnSpPr/>
          <p:nvPr/>
        </p:nvCxnSpPr>
        <p:spPr>
          <a:xfrm>
            <a:off x="2412182" y="4437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Düz Bağlayıcı"/>
          <p:cNvCxnSpPr/>
          <p:nvPr/>
        </p:nvCxnSpPr>
        <p:spPr>
          <a:xfrm>
            <a:off x="5868566" y="4293096"/>
            <a:ext cx="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Düz Bağlayıcı"/>
          <p:cNvCxnSpPr/>
          <p:nvPr/>
        </p:nvCxnSpPr>
        <p:spPr>
          <a:xfrm>
            <a:off x="7543923" y="4509120"/>
            <a:ext cx="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Düz Bağlayıcı"/>
          <p:cNvCxnSpPr/>
          <p:nvPr/>
        </p:nvCxnSpPr>
        <p:spPr>
          <a:xfrm>
            <a:off x="9180934" y="4293096"/>
            <a:ext cx="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Düz Bağlayıcı"/>
          <p:cNvCxnSpPr/>
          <p:nvPr/>
        </p:nvCxnSpPr>
        <p:spPr>
          <a:xfrm>
            <a:off x="5292502" y="2276872"/>
            <a:ext cx="0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Düz Bağlayıcı"/>
          <p:cNvCxnSpPr/>
          <p:nvPr/>
        </p:nvCxnSpPr>
        <p:spPr>
          <a:xfrm>
            <a:off x="5292502" y="3284984"/>
            <a:ext cx="0" cy="20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59</Words>
  <Application>Microsoft Office PowerPoint</Application>
  <PresentationFormat>Özel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Varsayılan Tasarım</vt:lpstr>
      <vt:lpstr>                                                       EĞİTİM BİLİMLERİ ENSTİTÜSÜ MÜDÜRLÜĞÜ   ŞEMASI          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ibm</dc:creator>
  <cp:lastModifiedBy>Osman Nuri ÇELİK</cp:lastModifiedBy>
  <cp:revision>69</cp:revision>
  <dcterms:created xsi:type="dcterms:W3CDTF">2009-05-05T11:28:56Z</dcterms:created>
  <dcterms:modified xsi:type="dcterms:W3CDTF">2018-02-28T09:47:27Z</dcterms:modified>
</cp:coreProperties>
</file>